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 id="214748370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Oswald Medium"/>
      <p:regular r:id="rId21"/>
      <p:bold r:id="rId22"/>
    </p:embeddedFont>
    <p:embeddedFont>
      <p:font typeface="Roboto Thin"/>
      <p:regular r:id="rId23"/>
      <p:bold r:id="rId24"/>
      <p:italic r:id="rId25"/>
      <p:boldItalic r:id="rId26"/>
    </p:embeddedFont>
    <p:embeddedFont>
      <p:font typeface="Roboto"/>
      <p:regular r:id="rId27"/>
      <p:bold r:id="rId28"/>
      <p:italic r:id="rId29"/>
      <p:boldItalic r:id="rId30"/>
    </p:embeddedFont>
    <p:embeddedFont>
      <p:font typeface="Roboto Medium"/>
      <p:regular r:id="rId31"/>
      <p:bold r:id="rId32"/>
      <p:italic r:id="rId33"/>
      <p:boldItalic r:id="rId34"/>
    </p:embeddedFont>
    <p:embeddedFont>
      <p:font typeface="Caveat"/>
      <p:regular r:id="rId35"/>
      <p:bold r:id="rId36"/>
    </p:embeddedFont>
    <p:embeddedFont>
      <p:font typeface="Inconsolata"/>
      <p:regular r:id="rId37"/>
      <p:bold r:id="rId38"/>
    </p:embeddedFont>
    <p:embeddedFont>
      <p:font typeface="Oswald Light"/>
      <p:regular r:id="rId39"/>
      <p:bold r:id="rId40"/>
    </p:embeddedFont>
    <p:embeddedFont>
      <p:font typeface="Roboto Light"/>
      <p:regular r:id="rId41"/>
      <p:bold r:id="rId42"/>
      <p:italic r:id="rId43"/>
      <p:boldItalic r:id="rId44"/>
    </p:embeddedFont>
    <p:embeddedFont>
      <p:font typeface="Oswal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2E398C-63D8-4BEF-AF8C-81EA9A7C48DC}">
  <a:tblStyle styleId="{5D2E398C-63D8-4BEF-AF8C-81EA9A7C48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Light-bold.fntdata"/><Relationship Id="rId42" Type="http://schemas.openxmlformats.org/officeDocument/2006/relationships/font" Target="fonts/RobotoLight-bold.fntdata"/><Relationship Id="rId41" Type="http://schemas.openxmlformats.org/officeDocument/2006/relationships/font" Target="fonts/RobotoLight-regular.fntdata"/><Relationship Id="rId44" Type="http://schemas.openxmlformats.org/officeDocument/2006/relationships/font" Target="fonts/RobotoLight-boldItalic.fntdata"/><Relationship Id="rId43" Type="http://schemas.openxmlformats.org/officeDocument/2006/relationships/font" Target="fonts/RobotoLight-italic.fntdata"/><Relationship Id="rId46" Type="http://schemas.openxmlformats.org/officeDocument/2006/relationships/font" Target="fonts/Oswald-bold.fntdata"/><Relationship Id="rId45"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regular.fntdata"/><Relationship Id="rId30" Type="http://schemas.openxmlformats.org/officeDocument/2006/relationships/font" Target="fonts/Roboto-boldItalic.fntdata"/><Relationship Id="rId33" Type="http://schemas.openxmlformats.org/officeDocument/2006/relationships/font" Target="fonts/RobotoMedium-italic.fntdata"/><Relationship Id="rId32" Type="http://schemas.openxmlformats.org/officeDocument/2006/relationships/font" Target="fonts/RobotoMedium-bold.fntdata"/><Relationship Id="rId35" Type="http://schemas.openxmlformats.org/officeDocument/2006/relationships/font" Target="fonts/Caveat-regular.fntdata"/><Relationship Id="rId34" Type="http://schemas.openxmlformats.org/officeDocument/2006/relationships/font" Target="fonts/RobotoMedium-boldItalic.fntdata"/><Relationship Id="rId37" Type="http://schemas.openxmlformats.org/officeDocument/2006/relationships/font" Target="fonts/Inconsolata-regular.fntdata"/><Relationship Id="rId36" Type="http://schemas.openxmlformats.org/officeDocument/2006/relationships/font" Target="fonts/Caveat-bold.fntdata"/><Relationship Id="rId39" Type="http://schemas.openxmlformats.org/officeDocument/2006/relationships/font" Target="fonts/OswaldLight-regular.fntdata"/><Relationship Id="rId38" Type="http://schemas.openxmlformats.org/officeDocument/2006/relationships/font" Target="fonts/Inconsolata-bold.fntdata"/><Relationship Id="rId20" Type="http://schemas.openxmlformats.org/officeDocument/2006/relationships/slide" Target="slides/slide14.xml"/><Relationship Id="rId22" Type="http://schemas.openxmlformats.org/officeDocument/2006/relationships/font" Target="fonts/OswaldMedium-bold.fntdata"/><Relationship Id="rId21" Type="http://schemas.openxmlformats.org/officeDocument/2006/relationships/font" Target="fonts/OswaldMedium-regular.fntdata"/><Relationship Id="rId24" Type="http://schemas.openxmlformats.org/officeDocument/2006/relationships/font" Target="fonts/RobotoThin-bold.fntdata"/><Relationship Id="rId23" Type="http://schemas.openxmlformats.org/officeDocument/2006/relationships/font" Target="fonts/RobotoThin-regular.fntdata"/><Relationship Id="rId26" Type="http://schemas.openxmlformats.org/officeDocument/2006/relationships/font" Target="fonts/RobotoThin-boldItalic.fntdata"/><Relationship Id="rId25" Type="http://schemas.openxmlformats.org/officeDocument/2006/relationships/font" Target="fonts/RobotoThin-italic.fntdata"/><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aba8d6e83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0aba8d6e83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aba8d6e83_0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0aba8d6e83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0aba8d6e83_0_1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0aba8d6e83_0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0aba8d6e83_0_1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0aba8d6e83_0_1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0aba8d6e83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0aba8d6e83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0aba8d6e83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0aba8d6e83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0aba8d6e83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0aba8d6e83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0aba8d6e83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0aba8d6e83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0aba8d6e83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0aba8d6e83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0aba8d6e83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0aba8d6e83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0aba8d6e83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0aba8d6e83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0aba8d6e83_0_1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0aba8d6e83_0_1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0aba8d6e83_0_1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0aba8d6e83_0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0aba8d6e83_0_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0aba8d6e83_0_1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3.png"/><Relationship Id="rId4" Type="http://schemas.openxmlformats.org/officeDocument/2006/relationships/image" Target="../media/image16.png"/><Relationship Id="rId11" Type="http://schemas.openxmlformats.org/officeDocument/2006/relationships/image" Target="../media/image41.png"/><Relationship Id="rId10" Type="http://schemas.openxmlformats.org/officeDocument/2006/relationships/image" Target="../media/image23.png"/><Relationship Id="rId9"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5.png"/><Relationship Id="rId4" Type="http://schemas.openxmlformats.org/officeDocument/2006/relationships/image" Target="../media/image3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8.png"/><Relationship Id="rId4" Type="http://schemas.openxmlformats.org/officeDocument/2006/relationships/image" Target="../media/image7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6.png"/><Relationship Id="rId4"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3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 name="Google Shape;10;p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 name="Google Shape;11;p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2"/>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9" name="Google Shape;69;p12"/>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70" name="Google Shape;7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71" name="Shape 71"/>
        <p:cNvGrpSpPr/>
        <p:nvPr/>
      </p:nvGrpSpPr>
      <p:grpSpPr>
        <a:xfrm>
          <a:off x="0" y="0"/>
          <a:ext cx="0" cy="0"/>
          <a:chOff x="0" y="0"/>
          <a:chExt cx="0" cy="0"/>
        </a:xfrm>
      </p:grpSpPr>
      <p:pic>
        <p:nvPicPr>
          <p:cNvPr id="72" name="Google Shape;72;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 name="Google Shape;73;p13"/>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74" name="Google Shape;74;p13"/>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75" name="Google Shape;75;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76" name="Shape 76"/>
        <p:cNvGrpSpPr/>
        <p:nvPr/>
      </p:nvGrpSpPr>
      <p:grpSpPr>
        <a:xfrm>
          <a:off x="0" y="0"/>
          <a:ext cx="0" cy="0"/>
          <a:chOff x="0" y="0"/>
          <a:chExt cx="0" cy="0"/>
        </a:xfrm>
      </p:grpSpPr>
      <p:pic>
        <p:nvPicPr>
          <p:cNvPr id="77" name="Google Shape;77;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 name="Google Shape;79;p1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80" name="Google Shape;80;p1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81" name="Google Shape;81;p14"/>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82" name="Google Shape;82;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83" name="Shape 83"/>
        <p:cNvGrpSpPr/>
        <p:nvPr/>
      </p:nvGrpSpPr>
      <p:grpSpPr>
        <a:xfrm>
          <a:off x="0" y="0"/>
          <a:ext cx="0" cy="0"/>
          <a:chOff x="0" y="0"/>
          <a:chExt cx="0" cy="0"/>
        </a:xfrm>
      </p:grpSpPr>
      <p:pic>
        <p:nvPicPr>
          <p:cNvPr id="84" name="Google Shape;8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 name="Google Shape;85;p1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86" name="Google Shape;86;p15"/>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87" name="Google Shape;87;p1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88" name="Google Shape;88;p1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89" name="Google Shape;89;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2" name="Google Shape;92;p16"/>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94" name="Google Shape;94;p1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95" name="Google Shape;95;p1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 name="Google Shape;96;p1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97" name="Google Shape;97;p16"/>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98" name="Google Shape;98;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17"/>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03" name="Google Shape;103;p1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04" name="Google Shape;104;p17"/>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05" name="Google Shape;105;p17"/>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06" name="Google Shape;106;p17"/>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07" name="Google Shape;107;p17"/>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08" name="Google Shape;108;p17"/>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09" name="Google Shape;109;p17"/>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10" name="Google Shape;110;p17"/>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11" name="Google Shape;111;p17"/>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12" name="Google Shape;112;p17"/>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13" name="Google Shape;113;p17"/>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14" name="Google Shape;114;p17"/>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15" name="Google Shape;115;p17"/>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16" name="Google Shape;116;p17"/>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17" name="Google Shape;117;p17"/>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18" name="Google Shape;118;p17"/>
          <p:cNvGrpSpPr/>
          <p:nvPr/>
        </p:nvGrpSpPr>
        <p:grpSpPr>
          <a:xfrm>
            <a:off x="4519000" y="3821425"/>
            <a:ext cx="420900" cy="912575"/>
            <a:chOff x="4680988" y="3981725"/>
            <a:chExt cx="420900" cy="912575"/>
          </a:xfrm>
        </p:grpSpPr>
        <p:pic>
          <p:nvPicPr>
            <p:cNvPr id="119" name="Google Shape;119;p17"/>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20" name="Google Shape;120;p17"/>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21" name="Google Shape;121;p17"/>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2" name="Google Shape;122;p1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3" name="Google Shape;123;p17"/>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4" name="Google Shape;124;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25" name="Shape 125"/>
        <p:cNvGrpSpPr/>
        <p:nvPr/>
      </p:nvGrpSpPr>
      <p:grpSpPr>
        <a:xfrm>
          <a:off x="0" y="0"/>
          <a:ext cx="0" cy="0"/>
          <a:chOff x="0" y="0"/>
          <a:chExt cx="0" cy="0"/>
        </a:xfrm>
      </p:grpSpPr>
      <p:pic>
        <p:nvPicPr>
          <p:cNvPr id="126" name="Google Shape;126;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7" name="Google Shape;127;p18"/>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8" name="Google Shape;128;p18"/>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 name="Google Shape;132;p1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33" name="Google Shape;133;p18"/>
          <p:cNvGrpSpPr/>
          <p:nvPr/>
        </p:nvGrpSpPr>
        <p:grpSpPr>
          <a:xfrm>
            <a:off x="4732975" y="426900"/>
            <a:ext cx="3984300" cy="1538339"/>
            <a:chOff x="4623475" y="424050"/>
            <a:chExt cx="3984300" cy="1538339"/>
          </a:xfrm>
        </p:grpSpPr>
        <p:sp>
          <p:nvSpPr>
            <p:cNvPr id="134" name="Google Shape;134;p18"/>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35" name="Google Shape;135;p18"/>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37" name="Google Shape;137;p18"/>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38" name="Google Shape;138;p18"/>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39" name="Google Shape;139;p18"/>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40" name="Google Shape;140;p18"/>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41" name="Google Shape;141;p18"/>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42" name="Google Shape;142;p18"/>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44" name="Shape 144"/>
        <p:cNvGrpSpPr/>
        <p:nvPr/>
      </p:nvGrpSpPr>
      <p:grpSpPr>
        <a:xfrm>
          <a:off x="0" y="0"/>
          <a:ext cx="0" cy="0"/>
          <a:chOff x="0" y="0"/>
          <a:chExt cx="0" cy="0"/>
        </a:xfrm>
      </p:grpSpPr>
      <p:sp>
        <p:nvSpPr>
          <p:cNvPr id="145" name="Google Shape;145;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 name="Google Shape;146;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7" name="Google Shape;147;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48" name="Google Shape;148;p19"/>
          <p:cNvGraphicFramePr/>
          <p:nvPr/>
        </p:nvGraphicFramePr>
        <p:xfrm>
          <a:off x="358300" y="1181050"/>
          <a:ext cx="3000000" cy="3000000"/>
        </p:xfrm>
        <a:graphic>
          <a:graphicData uri="http://schemas.openxmlformats.org/drawingml/2006/table">
            <a:tbl>
              <a:tblPr>
                <a:noFill/>
                <a:tableStyleId>{5D2E398C-63D8-4BEF-AF8C-81EA9A7C48DC}</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49" name="Google Shape;149;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50" name="Google Shape;150;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51" name="Shape 151"/>
        <p:cNvGrpSpPr/>
        <p:nvPr/>
      </p:nvGrpSpPr>
      <p:grpSpPr>
        <a:xfrm>
          <a:off x="0" y="0"/>
          <a:ext cx="0" cy="0"/>
          <a:chOff x="0" y="0"/>
          <a:chExt cx="0" cy="0"/>
        </a:xfrm>
      </p:grpSpPr>
      <p:cxnSp>
        <p:nvCxnSpPr>
          <p:cNvPr id="152" name="Google Shape;152;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54" name="Google Shape;154;p20"/>
          <p:cNvGraphicFramePr/>
          <p:nvPr/>
        </p:nvGraphicFramePr>
        <p:xfrm>
          <a:off x="358300" y="876250"/>
          <a:ext cx="3000000" cy="3000000"/>
        </p:xfrm>
        <a:graphic>
          <a:graphicData uri="http://schemas.openxmlformats.org/drawingml/2006/table">
            <a:tbl>
              <a:tblPr>
                <a:noFill/>
                <a:tableStyleId>{5D2E398C-63D8-4BEF-AF8C-81EA9A7C48DC}</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55" name="Google Shape;155;p2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56" name="Google Shape;15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57" name="Shape 157"/>
        <p:cNvGrpSpPr/>
        <p:nvPr/>
      </p:nvGrpSpPr>
      <p:grpSpPr>
        <a:xfrm>
          <a:off x="0" y="0"/>
          <a:ext cx="0" cy="0"/>
          <a:chOff x="0" y="0"/>
          <a:chExt cx="0" cy="0"/>
        </a:xfrm>
      </p:grpSpPr>
      <p:pic>
        <p:nvPicPr>
          <p:cNvPr id="158" name="Google Shape;15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 name="Google Shape;159;p2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1" name="Google Shape;161;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2" name="Google Shape;162;p21"/>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63" name="Google Shape;163;p21"/>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64" name="Google Shape;164;p21"/>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65" name="Google Shape;165;p21"/>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66" name="Google Shape;166;p21"/>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67" name="Google Shape;167;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4" name="Shape 14"/>
        <p:cNvGrpSpPr/>
        <p:nvPr/>
      </p:nvGrpSpPr>
      <p:grpSpPr>
        <a:xfrm>
          <a:off x="0" y="0"/>
          <a:ext cx="0" cy="0"/>
          <a:chOff x="0" y="0"/>
          <a:chExt cx="0" cy="0"/>
        </a:xfrm>
      </p:grpSpPr>
      <p:pic>
        <p:nvPicPr>
          <p:cNvPr id="15" name="Google Shape;15;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 name="Google Shape;16;p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 name="Google Shape;17;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8" name="Google Shape;18;p4"/>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9" name="Google Shape;19;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0" name="Google Shape;20;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 name="Google Shape;21;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 name="Google Shape;22;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3" name="Google Shape;23;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2022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68" name="Shape 168"/>
        <p:cNvGrpSpPr/>
        <p:nvPr/>
      </p:nvGrpSpPr>
      <p:grpSpPr>
        <a:xfrm>
          <a:off x="0" y="0"/>
          <a:ext cx="0" cy="0"/>
          <a:chOff x="0" y="0"/>
          <a:chExt cx="0" cy="0"/>
        </a:xfrm>
      </p:grpSpPr>
      <p:sp>
        <p:nvSpPr>
          <p:cNvPr id="169" name="Google Shape;169;p22"/>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70" name="Google Shape;17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 name="Google Shape;172;p2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73" name="Google Shape;173;p2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4" name="Google Shape;174;p2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75" name="Google Shape;175;p2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6" name="Google Shape;176;p2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7" name="Google Shape;177;p2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78" name="Google Shape;178;p2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9" name="Google Shape;179;p2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81" name="Google Shape;181;p22"/>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82" name="Google Shape;182;p22"/>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83" name="Google Shape;183;p22"/>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84" name="Google Shape;184;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85" name="Shape 185"/>
        <p:cNvGrpSpPr/>
        <p:nvPr/>
      </p:nvGrpSpPr>
      <p:grpSpPr>
        <a:xfrm>
          <a:off x="0" y="0"/>
          <a:ext cx="0" cy="0"/>
          <a:chOff x="0" y="0"/>
          <a:chExt cx="0" cy="0"/>
        </a:xfrm>
      </p:grpSpPr>
      <p:cxnSp>
        <p:nvCxnSpPr>
          <p:cNvPr id="186" name="Google Shape;186;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88" name="Google Shape;188;p2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89" name="Google Shape;189;p23"/>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90" name="Google Shape;190;p2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 name="Google Shape;191;p23"/>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92" name="Google Shape;192;p23"/>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94" name="Google Shape;194;p23"/>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96" name="Google Shape;196;p23"/>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98" name="Google Shape;198;p2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99" name="Google Shape;199;p23"/>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 name="Google Shape;200;p23"/>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1" name="Google Shape;201;p23"/>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 name="Google Shape;202;p23"/>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03" name="Shape 203"/>
        <p:cNvGrpSpPr/>
        <p:nvPr/>
      </p:nvGrpSpPr>
      <p:grpSpPr>
        <a:xfrm>
          <a:off x="0" y="0"/>
          <a:ext cx="0" cy="0"/>
          <a:chOff x="0" y="0"/>
          <a:chExt cx="0" cy="0"/>
        </a:xfrm>
      </p:grpSpPr>
      <p:pic>
        <p:nvPicPr>
          <p:cNvPr id="204" name="Google Shape;204;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5" name="Google Shape;205;p2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7" name="Google Shape;207;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8" name="Google Shape;208;p24"/>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9" name="Google Shape;209;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10" name="Google Shape;210;p24"/>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11" name="Google Shape;211;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12" name="Shape 212"/>
        <p:cNvGrpSpPr/>
        <p:nvPr/>
      </p:nvGrpSpPr>
      <p:grpSpPr>
        <a:xfrm>
          <a:off x="0" y="0"/>
          <a:ext cx="0" cy="0"/>
          <a:chOff x="0" y="0"/>
          <a:chExt cx="0" cy="0"/>
        </a:xfrm>
      </p:grpSpPr>
      <p:pic>
        <p:nvPicPr>
          <p:cNvPr id="213" name="Google Shape;213;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214" name="Google Shape;214;p25"/>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15" name="Google Shape;215;p25"/>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16" name="Google Shape;216;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17" name="Shape 217"/>
        <p:cNvGrpSpPr/>
        <p:nvPr/>
      </p:nvGrpSpPr>
      <p:grpSpPr>
        <a:xfrm>
          <a:off x="0" y="0"/>
          <a:ext cx="0" cy="0"/>
          <a:chOff x="0" y="0"/>
          <a:chExt cx="0" cy="0"/>
        </a:xfrm>
      </p:grpSpPr>
      <p:pic>
        <p:nvPicPr>
          <p:cNvPr id="218" name="Google Shape;218;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9" name="Google Shape;219;p26"/>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20" name="Google Shape;220;p26"/>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 name="Google Shape;221;p2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22" name="Google Shape;222;p26"/>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23" name="Google Shape;223;p26"/>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24" name="Google Shape;224;p26"/>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25" name="Google Shape;225;p26"/>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26" name="Google Shape;226;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27" name="Shape 227"/>
        <p:cNvGrpSpPr/>
        <p:nvPr/>
      </p:nvGrpSpPr>
      <p:grpSpPr>
        <a:xfrm>
          <a:off x="0" y="0"/>
          <a:ext cx="0" cy="0"/>
          <a:chOff x="0" y="0"/>
          <a:chExt cx="0" cy="0"/>
        </a:xfrm>
      </p:grpSpPr>
      <p:pic>
        <p:nvPicPr>
          <p:cNvPr id="228" name="Google Shape;228;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9" name="Google Shape;229;p2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30" name="Google Shape;230;p27"/>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31" name="Google Shape;231;p27"/>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2" name="Google Shape;232;p27"/>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33" name="Google Shape;23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34" name="Google Shape;234;p27"/>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27"/>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36" name="Shape 236"/>
        <p:cNvGrpSpPr/>
        <p:nvPr/>
      </p:nvGrpSpPr>
      <p:grpSpPr>
        <a:xfrm>
          <a:off x="0" y="0"/>
          <a:ext cx="0" cy="0"/>
          <a:chOff x="0" y="0"/>
          <a:chExt cx="0" cy="0"/>
        </a:xfrm>
      </p:grpSpPr>
      <p:pic>
        <p:nvPicPr>
          <p:cNvPr id="237" name="Google Shape;237;p28"/>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38" name="Google Shape;23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 name="Google Shape;239;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0" name="Google Shape;240;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1" name="Google Shape;24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2" name="Google Shape;242;p28"/>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43" name="Google Shape;243;p28"/>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44" name="Google Shape;244;p28"/>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45" name="Google Shape;245;p2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246" name="Shape 246"/>
        <p:cNvGrpSpPr/>
        <p:nvPr/>
      </p:nvGrpSpPr>
      <p:grpSpPr>
        <a:xfrm>
          <a:off x="0" y="0"/>
          <a:ext cx="0" cy="0"/>
          <a:chOff x="0" y="0"/>
          <a:chExt cx="0" cy="0"/>
        </a:xfrm>
      </p:grpSpPr>
      <p:sp>
        <p:nvSpPr>
          <p:cNvPr id="247" name="Google Shape;247;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0" name="Google Shape;250;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52" name="Google Shape;252;p29"/>
          <p:cNvGrpSpPr/>
          <p:nvPr/>
        </p:nvGrpSpPr>
        <p:grpSpPr>
          <a:xfrm>
            <a:off x="457200" y="1378813"/>
            <a:ext cx="776889" cy="621300"/>
            <a:chOff x="457200" y="1378813"/>
            <a:chExt cx="776889" cy="621300"/>
          </a:xfrm>
        </p:grpSpPr>
        <p:sp>
          <p:nvSpPr>
            <p:cNvPr id="253" name="Google Shape;253;p2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4" name="Google Shape;254;p2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55" name="Google Shape;255;p29"/>
          <p:cNvGrpSpPr/>
          <p:nvPr/>
        </p:nvGrpSpPr>
        <p:grpSpPr>
          <a:xfrm>
            <a:off x="457200" y="2228725"/>
            <a:ext cx="776889" cy="621300"/>
            <a:chOff x="457200" y="1378813"/>
            <a:chExt cx="776889" cy="621300"/>
          </a:xfrm>
        </p:grpSpPr>
        <p:sp>
          <p:nvSpPr>
            <p:cNvPr id="256" name="Google Shape;256;p2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7" name="Google Shape;257;p2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58" name="Google Shape;258;p29"/>
          <p:cNvGrpSpPr/>
          <p:nvPr/>
        </p:nvGrpSpPr>
        <p:grpSpPr>
          <a:xfrm>
            <a:off x="457200" y="3073850"/>
            <a:ext cx="776889" cy="621300"/>
            <a:chOff x="457200" y="1378813"/>
            <a:chExt cx="776889" cy="621300"/>
          </a:xfrm>
        </p:grpSpPr>
        <p:sp>
          <p:nvSpPr>
            <p:cNvPr id="259" name="Google Shape;259;p2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2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1" name="Google Shape;261;p29"/>
          <p:cNvGrpSpPr/>
          <p:nvPr/>
        </p:nvGrpSpPr>
        <p:grpSpPr>
          <a:xfrm>
            <a:off x="457200" y="3923750"/>
            <a:ext cx="776889" cy="621300"/>
            <a:chOff x="457200" y="1378813"/>
            <a:chExt cx="776889" cy="621300"/>
          </a:xfrm>
        </p:grpSpPr>
        <p:sp>
          <p:nvSpPr>
            <p:cNvPr id="262" name="Google Shape;262;p2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3" name="Google Shape;263;p2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64" name="Google Shape;264;p2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65" name="Google Shape;265;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69" name="Google Shape;269;p2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0" name="Google Shape;270;p29"/>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1" name="Google Shape;271;p2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272" name="Shape 272"/>
        <p:cNvGrpSpPr/>
        <p:nvPr/>
      </p:nvGrpSpPr>
      <p:grpSpPr>
        <a:xfrm>
          <a:off x="0" y="0"/>
          <a:ext cx="0" cy="0"/>
          <a:chOff x="0" y="0"/>
          <a:chExt cx="0" cy="0"/>
        </a:xfrm>
      </p:grpSpPr>
      <p:sp>
        <p:nvSpPr>
          <p:cNvPr id="273" name="Google Shape;27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6" name="Google Shape;27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78" name="Google Shape;278;p30"/>
          <p:cNvGrpSpPr/>
          <p:nvPr/>
        </p:nvGrpSpPr>
        <p:grpSpPr>
          <a:xfrm>
            <a:off x="457200" y="1378813"/>
            <a:ext cx="776889" cy="621300"/>
            <a:chOff x="457200" y="1378813"/>
            <a:chExt cx="776889" cy="621300"/>
          </a:xfrm>
        </p:grpSpPr>
        <p:sp>
          <p:nvSpPr>
            <p:cNvPr id="279" name="Google Shape;279;p3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0" name="Google Shape;280;p3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1" name="Google Shape;281;p30"/>
          <p:cNvGrpSpPr/>
          <p:nvPr/>
        </p:nvGrpSpPr>
        <p:grpSpPr>
          <a:xfrm>
            <a:off x="457200" y="2228725"/>
            <a:ext cx="776889" cy="621300"/>
            <a:chOff x="457200" y="1378813"/>
            <a:chExt cx="776889" cy="621300"/>
          </a:xfrm>
        </p:grpSpPr>
        <p:sp>
          <p:nvSpPr>
            <p:cNvPr id="282" name="Google Shape;282;p3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3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4" name="Google Shape;284;p30"/>
          <p:cNvGrpSpPr/>
          <p:nvPr/>
        </p:nvGrpSpPr>
        <p:grpSpPr>
          <a:xfrm>
            <a:off x="457200" y="3073850"/>
            <a:ext cx="776889" cy="621300"/>
            <a:chOff x="457200" y="1378813"/>
            <a:chExt cx="776889" cy="621300"/>
          </a:xfrm>
        </p:grpSpPr>
        <p:sp>
          <p:nvSpPr>
            <p:cNvPr id="285" name="Google Shape;285;p3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6" name="Google Shape;286;p3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7" name="Google Shape;287;p30"/>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1" name="Google Shape;291;p30"/>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3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93" name="Shape 293"/>
        <p:cNvGrpSpPr/>
        <p:nvPr/>
      </p:nvGrpSpPr>
      <p:grpSpPr>
        <a:xfrm>
          <a:off x="0" y="0"/>
          <a:ext cx="0" cy="0"/>
          <a:chOff x="0" y="0"/>
          <a:chExt cx="0" cy="0"/>
        </a:xfrm>
      </p:grpSpPr>
      <p:sp>
        <p:nvSpPr>
          <p:cNvPr id="294" name="Google Shape;294;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 name="Google Shape;29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99" name="Google Shape;299;p31"/>
          <p:cNvGrpSpPr/>
          <p:nvPr/>
        </p:nvGrpSpPr>
        <p:grpSpPr>
          <a:xfrm>
            <a:off x="457200" y="1300225"/>
            <a:ext cx="776889" cy="621300"/>
            <a:chOff x="457200" y="1378813"/>
            <a:chExt cx="776889" cy="621300"/>
          </a:xfrm>
        </p:grpSpPr>
        <p:sp>
          <p:nvSpPr>
            <p:cNvPr id="300" name="Google Shape;300;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1" name="Google Shape;301;p31"/>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31"/>
          <p:cNvGrpSpPr/>
          <p:nvPr/>
        </p:nvGrpSpPr>
        <p:grpSpPr>
          <a:xfrm>
            <a:off x="457200" y="2000125"/>
            <a:ext cx="776889" cy="621300"/>
            <a:chOff x="457200" y="1378813"/>
            <a:chExt cx="776889" cy="621300"/>
          </a:xfrm>
        </p:grpSpPr>
        <p:sp>
          <p:nvSpPr>
            <p:cNvPr id="303" name="Google Shape;303;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4" name="Google Shape;304;p31"/>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31"/>
          <p:cNvGrpSpPr/>
          <p:nvPr/>
        </p:nvGrpSpPr>
        <p:grpSpPr>
          <a:xfrm>
            <a:off x="457200" y="2692850"/>
            <a:ext cx="776889" cy="621300"/>
            <a:chOff x="457200" y="1378813"/>
            <a:chExt cx="776889" cy="621300"/>
          </a:xfrm>
        </p:grpSpPr>
        <p:sp>
          <p:nvSpPr>
            <p:cNvPr id="306" name="Google Shape;306;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7" name="Google Shape;307;p31"/>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31"/>
          <p:cNvGrpSpPr/>
          <p:nvPr/>
        </p:nvGrpSpPr>
        <p:grpSpPr>
          <a:xfrm>
            <a:off x="457200" y="3390350"/>
            <a:ext cx="776889" cy="621300"/>
            <a:chOff x="457200" y="1378813"/>
            <a:chExt cx="776889" cy="621300"/>
          </a:xfrm>
        </p:grpSpPr>
        <p:sp>
          <p:nvSpPr>
            <p:cNvPr id="309" name="Google Shape;309;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0" name="Google Shape;310;p31"/>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31"/>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31"/>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1"/>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8" name="Google Shape;318;p31"/>
          <p:cNvGrpSpPr/>
          <p:nvPr/>
        </p:nvGrpSpPr>
        <p:grpSpPr>
          <a:xfrm>
            <a:off x="469500" y="4083075"/>
            <a:ext cx="776889" cy="621300"/>
            <a:chOff x="457200" y="1378813"/>
            <a:chExt cx="776889" cy="621300"/>
          </a:xfrm>
        </p:grpSpPr>
        <p:sp>
          <p:nvSpPr>
            <p:cNvPr id="319" name="Google Shape;319;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0" name="Google Shape;320;p31"/>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31"/>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 name="Google Shape;26;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27" name="Google Shape;27;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 name="Google Shape;28;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9" name="Google Shape;29;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0" name="Google Shape;30;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31" name="Google Shape;31;p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32" name="Google Shape;32;p5"/>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33" name="Google Shape;33;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_2">
    <p:spTree>
      <p:nvGrpSpPr>
        <p:cNvPr id="324" name="Shape 324"/>
        <p:cNvGrpSpPr/>
        <p:nvPr/>
      </p:nvGrpSpPr>
      <p:grpSpPr>
        <a:xfrm>
          <a:off x="0" y="0"/>
          <a:ext cx="0" cy="0"/>
          <a:chOff x="0" y="0"/>
          <a:chExt cx="0" cy="0"/>
        </a:xfrm>
      </p:grpSpPr>
      <p:sp>
        <p:nvSpPr>
          <p:cNvPr id="325" name="Google Shape;325;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8" name="Google Shape;32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0" name="Google Shape;330;p32"/>
          <p:cNvGrpSpPr/>
          <p:nvPr/>
        </p:nvGrpSpPr>
        <p:grpSpPr>
          <a:xfrm>
            <a:off x="457200" y="1237825"/>
            <a:ext cx="776900" cy="486300"/>
            <a:chOff x="457200" y="1466425"/>
            <a:chExt cx="776900" cy="486300"/>
          </a:xfrm>
        </p:grpSpPr>
        <p:sp>
          <p:nvSpPr>
            <p:cNvPr id="331" name="Google Shape;331;p32"/>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2" name="Google Shape;332;p32"/>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2"/>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 name="Google Shape;334;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2"/>
          <p:cNvGrpSpPr/>
          <p:nvPr/>
        </p:nvGrpSpPr>
        <p:grpSpPr>
          <a:xfrm>
            <a:off x="457200" y="1828900"/>
            <a:ext cx="776900" cy="486300"/>
            <a:chOff x="457200" y="1466425"/>
            <a:chExt cx="776900" cy="486300"/>
          </a:xfrm>
        </p:grpSpPr>
        <p:sp>
          <p:nvSpPr>
            <p:cNvPr id="336" name="Google Shape;336;p32"/>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7" name="Google Shape;337;p32"/>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32"/>
          <p:cNvGrpSpPr/>
          <p:nvPr/>
        </p:nvGrpSpPr>
        <p:grpSpPr>
          <a:xfrm>
            <a:off x="457200" y="2419975"/>
            <a:ext cx="776900" cy="486300"/>
            <a:chOff x="457200" y="1466425"/>
            <a:chExt cx="776900" cy="486300"/>
          </a:xfrm>
        </p:grpSpPr>
        <p:sp>
          <p:nvSpPr>
            <p:cNvPr id="340" name="Google Shape;340;p32"/>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1" name="Google Shape;341;p32"/>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32"/>
          <p:cNvGrpSpPr/>
          <p:nvPr/>
        </p:nvGrpSpPr>
        <p:grpSpPr>
          <a:xfrm>
            <a:off x="457200" y="3011050"/>
            <a:ext cx="776900" cy="486300"/>
            <a:chOff x="457200" y="1466425"/>
            <a:chExt cx="776900" cy="486300"/>
          </a:xfrm>
        </p:grpSpPr>
        <p:sp>
          <p:nvSpPr>
            <p:cNvPr id="344" name="Google Shape;344;p32"/>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5" name="Google Shape;345;p32"/>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32"/>
          <p:cNvGrpSpPr/>
          <p:nvPr/>
        </p:nvGrpSpPr>
        <p:grpSpPr>
          <a:xfrm>
            <a:off x="457200" y="3602137"/>
            <a:ext cx="776900" cy="486300"/>
            <a:chOff x="457200" y="1466425"/>
            <a:chExt cx="776900" cy="486300"/>
          </a:xfrm>
        </p:grpSpPr>
        <p:sp>
          <p:nvSpPr>
            <p:cNvPr id="348" name="Google Shape;348;p32"/>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49" name="Google Shape;349;p32"/>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2"/>
          <p:cNvGrpSpPr/>
          <p:nvPr/>
        </p:nvGrpSpPr>
        <p:grpSpPr>
          <a:xfrm>
            <a:off x="457200" y="4193262"/>
            <a:ext cx="776900" cy="486300"/>
            <a:chOff x="457200" y="1466425"/>
            <a:chExt cx="776900" cy="486300"/>
          </a:xfrm>
        </p:grpSpPr>
        <p:sp>
          <p:nvSpPr>
            <p:cNvPr id="352" name="Google Shape;352;p32"/>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3" name="Google Shape;353;p32"/>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2"/>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32"/>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2"/>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2"/>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2"/>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2"/>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1">
    <p:spTree>
      <p:nvGrpSpPr>
        <p:cNvPr id="360" name="Shape 360"/>
        <p:cNvGrpSpPr/>
        <p:nvPr/>
      </p:nvGrpSpPr>
      <p:grpSpPr>
        <a:xfrm>
          <a:off x="0" y="0"/>
          <a:ext cx="0" cy="0"/>
          <a:chOff x="0" y="0"/>
          <a:chExt cx="0" cy="0"/>
        </a:xfrm>
      </p:grpSpPr>
      <p:sp>
        <p:nvSpPr>
          <p:cNvPr id="361" name="Google Shape;361;p3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4" name="Google Shape;36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6" name="Google Shape;366;p33"/>
          <p:cNvGrpSpPr/>
          <p:nvPr/>
        </p:nvGrpSpPr>
        <p:grpSpPr>
          <a:xfrm>
            <a:off x="457222" y="1149803"/>
            <a:ext cx="713194" cy="446423"/>
            <a:chOff x="457200" y="1466425"/>
            <a:chExt cx="776900" cy="486300"/>
          </a:xfrm>
        </p:grpSpPr>
        <p:sp>
          <p:nvSpPr>
            <p:cNvPr id="367" name="Google Shape;367;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8" name="Google Shape;368;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3"/>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33"/>
          <p:cNvGrpSpPr/>
          <p:nvPr/>
        </p:nvGrpSpPr>
        <p:grpSpPr>
          <a:xfrm>
            <a:off x="457222" y="1672428"/>
            <a:ext cx="713194" cy="446423"/>
            <a:chOff x="457200" y="1466425"/>
            <a:chExt cx="776900" cy="486300"/>
          </a:xfrm>
        </p:grpSpPr>
        <p:sp>
          <p:nvSpPr>
            <p:cNvPr id="372" name="Google Shape;372;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3" name="Google Shape;373;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3"/>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3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3"/>
          <p:cNvGrpSpPr/>
          <p:nvPr/>
        </p:nvGrpSpPr>
        <p:grpSpPr>
          <a:xfrm>
            <a:off x="457197" y="2195578"/>
            <a:ext cx="713194" cy="446423"/>
            <a:chOff x="457200" y="1466425"/>
            <a:chExt cx="776900" cy="486300"/>
          </a:xfrm>
        </p:grpSpPr>
        <p:sp>
          <p:nvSpPr>
            <p:cNvPr id="377" name="Google Shape;377;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8" name="Google Shape;378;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3"/>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3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3"/>
          <p:cNvGrpSpPr/>
          <p:nvPr/>
        </p:nvGrpSpPr>
        <p:grpSpPr>
          <a:xfrm>
            <a:off x="457197" y="2718203"/>
            <a:ext cx="713194" cy="446423"/>
            <a:chOff x="457200" y="1466425"/>
            <a:chExt cx="776900" cy="486300"/>
          </a:xfrm>
        </p:grpSpPr>
        <p:sp>
          <p:nvSpPr>
            <p:cNvPr id="382" name="Google Shape;382;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3" name="Google Shape;383;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3"/>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3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3"/>
          <p:cNvGrpSpPr/>
          <p:nvPr/>
        </p:nvGrpSpPr>
        <p:grpSpPr>
          <a:xfrm>
            <a:off x="457222" y="3240828"/>
            <a:ext cx="713194" cy="446423"/>
            <a:chOff x="457200" y="1466425"/>
            <a:chExt cx="776900" cy="486300"/>
          </a:xfrm>
        </p:grpSpPr>
        <p:sp>
          <p:nvSpPr>
            <p:cNvPr id="387" name="Google Shape;387;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8" name="Google Shape;388;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33"/>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3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3"/>
          <p:cNvGrpSpPr/>
          <p:nvPr/>
        </p:nvGrpSpPr>
        <p:grpSpPr>
          <a:xfrm>
            <a:off x="457222" y="3763453"/>
            <a:ext cx="713194" cy="446423"/>
            <a:chOff x="457200" y="1466425"/>
            <a:chExt cx="776900" cy="486300"/>
          </a:xfrm>
        </p:grpSpPr>
        <p:sp>
          <p:nvSpPr>
            <p:cNvPr id="392" name="Google Shape;392;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3" name="Google Shape;393;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3"/>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3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3"/>
          <p:cNvGrpSpPr/>
          <p:nvPr/>
        </p:nvGrpSpPr>
        <p:grpSpPr>
          <a:xfrm>
            <a:off x="457222" y="4311603"/>
            <a:ext cx="713194" cy="446423"/>
            <a:chOff x="457200" y="1466425"/>
            <a:chExt cx="776900" cy="486300"/>
          </a:xfrm>
        </p:grpSpPr>
        <p:sp>
          <p:nvSpPr>
            <p:cNvPr id="397" name="Google Shape;397;p3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8" name="Google Shape;398;p3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33"/>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33"/>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401" name="Shape 401"/>
        <p:cNvGrpSpPr/>
        <p:nvPr/>
      </p:nvGrpSpPr>
      <p:grpSpPr>
        <a:xfrm>
          <a:off x="0" y="0"/>
          <a:ext cx="0" cy="0"/>
          <a:chOff x="0" y="0"/>
          <a:chExt cx="0" cy="0"/>
        </a:xfrm>
      </p:grpSpPr>
      <p:sp>
        <p:nvSpPr>
          <p:cNvPr id="402" name="Google Shape;402;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 name="Google Shape;404;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6" name="Google Shape;406;p3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08" name="Google Shape;408;p34"/>
          <p:cNvGrpSpPr/>
          <p:nvPr/>
        </p:nvGrpSpPr>
        <p:grpSpPr>
          <a:xfrm>
            <a:off x="457181" y="1345103"/>
            <a:ext cx="533372" cy="533480"/>
            <a:chOff x="457200" y="1378813"/>
            <a:chExt cx="695400" cy="695450"/>
          </a:xfrm>
        </p:grpSpPr>
        <p:sp>
          <p:nvSpPr>
            <p:cNvPr id="409" name="Google Shape;409;p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0" name="Google Shape;410;p34"/>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34"/>
          <p:cNvGrpSpPr/>
          <p:nvPr/>
        </p:nvGrpSpPr>
        <p:grpSpPr>
          <a:xfrm>
            <a:off x="3228956" y="1345103"/>
            <a:ext cx="533372" cy="533480"/>
            <a:chOff x="457200" y="1378813"/>
            <a:chExt cx="695400" cy="695450"/>
          </a:xfrm>
        </p:grpSpPr>
        <p:sp>
          <p:nvSpPr>
            <p:cNvPr id="412" name="Google Shape;412;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3" name="Google Shape;413;p34"/>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4" name="Google Shape;414;p3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6" name="Google Shape;416;p34"/>
          <p:cNvGrpSpPr/>
          <p:nvPr/>
        </p:nvGrpSpPr>
        <p:grpSpPr>
          <a:xfrm>
            <a:off x="6134081" y="1345853"/>
            <a:ext cx="533372" cy="533480"/>
            <a:chOff x="457200" y="1378813"/>
            <a:chExt cx="695400" cy="695450"/>
          </a:xfrm>
        </p:grpSpPr>
        <p:sp>
          <p:nvSpPr>
            <p:cNvPr id="417" name="Google Shape;417;p34"/>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18" name="Google Shape;418;p3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9" name="Google Shape;419;p3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1" name="Google Shape;421;p3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422" name="Shape 422"/>
        <p:cNvGrpSpPr/>
        <p:nvPr/>
      </p:nvGrpSpPr>
      <p:grpSpPr>
        <a:xfrm>
          <a:off x="0" y="0"/>
          <a:ext cx="0" cy="0"/>
          <a:chOff x="0" y="0"/>
          <a:chExt cx="0" cy="0"/>
        </a:xfrm>
      </p:grpSpPr>
      <p:sp>
        <p:nvSpPr>
          <p:cNvPr id="423" name="Google Shape;423;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7" name="Google Shape;427;p3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9" name="Google Shape;429;p35"/>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30" name="Google Shape;430;p35"/>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3" name="Google Shape;433;p35"/>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35"/>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35" name="Google Shape;435;p35"/>
          <p:cNvGrpSpPr/>
          <p:nvPr/>
        </p:nvGrpSpPr>
        <p:grpSpPr>
          <a:xfrm>
            <a:off x="6134054" y="1345850"/>
            <a:ext cx="2298699" cy="533482"/>
            <a:chOff x="457164" y="1378809"/>
            <a:chExt cx="2997000" cy="695454"/>
          </a:xfrm>
        </p:grpSpPr>
        <p:sp>
          <p:nvSpPr>
            <p:cNvPr id="436" name="Google Shape;436;p35"/>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7" name="Google Shape;437;p35"/>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8" name="Google Shape;438;p3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40" name="Google Shape;440;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41" name="Google Shape;441;p35"/>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42" name="Google Shape;442;p35"/>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43" name="Google Shape;443;p35"/>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444" name="Shape 444"/>
        <p:cNvGrpSpPr/>
        <p:nvPr/>
      </p:nvGrpSpPr>
      <p:grpSpPr>
        <a:xfrm>
          <a:off x="0" y="0"/>
          <a:ext cx="0" cy="0"/>
          <a:chOff x="0" y="0"/>
          <a:chExt cx="0" cy="0"/>
        </a:xfrm>
      </p:grpSpPr>
      <p:pic>
        <p:nvPicPr>
          <p:cNvPr id="445" name="Google Shape;445;p36"/>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46" name="Google Shape;44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 name="Google Shape;44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8" name="Google Shape;44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36"/>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51" name="Google Shape;451;p36"/>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2" name="Google Shape;452;p36"/>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3" name="Google Shape;453;p36"/>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6"/>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55" name="Google Shape;455;p36"/>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56" name="Google Shape;456;p36"/>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58" name="Google Shape;458;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
    <p:spTree>
      <p:nvGrpSpPr>
        <p:cNvPr id="459" name="Shape 459"/>
        <p:cNvGrpSpPr/>
        <p:nvPr/>
      </p:nvGrpSpPr>
      <p:grpSpPr>
        <a:xfrm>
          <a:off x="0" y="0"/>
          <a:ext cx="0" cy="0"/>
          <a:chOff x="0" y="0"/>
          <a:chExt cx="0" cy="0"/>
        </a:xfrm>
      </p:grpSpPr>
      <p:grpSp>
        <p:nvGrpSpPr>
          <p:cNvPr id="460" name="Google Shape;460;p37"/>
          <p:cNvGrpSpPr/>
          <p:nvPr/>
        </p:nvGrpSpPr>
        <p:grpSpPr>
          <a:xfrm>
            <a:off x="453220" y="1424000"/>
            <a:ext cx="743726" cy="530949"/>
            <a:chOff x="453220" y="1424000"/>
            <a:chExt cx="743726" cy="530949"/>
          </a:xfrm>
        </p:grpSpPr>
        <p:sp>
          <p:nvSpPr>
            <p:cNvPr id="461" name="Google Shape;461;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2" name="Google Shape;462;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63" name="Google Shape;463;p37"/>
          <p:cNvGrpSpPr/>
          <p:nvPr/>
        </p:nvGrpSpPr>
        <p:grpSpPr>
          <a:xfrm>
            <a:off x="453233" y="2276300"/>
            <a:ext cx="743726" cy="530949"/>
            <a:chOff x="453233" y="2276300"/>
            <a:chExt cx="743726" cy="530949"/>
          </a:xfrm>
        </p:grpSpPr>
        <p:sp>
          <p:nvSpPr>
            <p:cNvPr id="464" name="Google Shape;464;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5" name="Google Shape;465;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66" name="Google Shape;466;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8" name="Google Shape;468;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9" name="Google Shape;469;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0" name="Google Shape;47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3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7"/>
          <p:cNvGrpSpPr/>
          <p:nvPr/>
        </p:nvGrpSpPr>
        <p:grpSpPr>
          <a:xfrm>
            <a:off x="453233" y="3128588"/>
            <a:ext cx="743726" cy="530949"/>
            <a:chOff x="453233" y="3128588"/>
            <a:chExt cx="743726" cy="530949"/>
          </a:xfrm>
        </p:grpSpPr>
        <p:sp>
          <p:nvSpPr>
            <p:cNvPr id="476" name="Google Shape;476;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7" name="Google Shape;477;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78" name="Google Shape;478;p37"/>
          <p:cNvGrpSpPr/>
          <p:nvPr/>
        </p:nvGrpSpPr>
        <p:grpSpPr>
          <a:xfrm>
            <a:off x="453233" y="3952200"/>
            <a:ext cx="743726" cy="530949"/>
            <a:chOff x="453233" y="3952200"/>
            <a:chExt cx="743726" cy="530949"/>
          </a:xfrm>
        </p:grpSpPr>
        <p:sp>
          <p:nvSpPr>
            <p:cNvPr id="479" name="Google Shape;479;p3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0" name="Google Shape;480;p3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81" name="Google Shape;481;p3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3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37"/>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485" name="Shape 485"/>
        <p:cNvGrpSpPr/>
        <p:nvPr/>
      </p:nvGrpSpPr>
      <p:grpSpPr>
        <a:xfrm>
          <a:off x="0" y="0"/>
          <a:ext cx="0" cy="0"/>
          <a:chOff x="0" y="0"/>
          <a:chExt cx="0" cy="0"/>
        </a:xfrm>
      </p:grpSpPr>
      <p:sp>
        <p:nvSpPr>
          <p:cNvPr id="486" name="Google Shape;486;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7" name="Google Shape;487;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8" name="Google Shape;488;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9" name="Google Shape;489;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0" name="Google Shape;490;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3" name="Google Shape;49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5" name="Google Shape;495;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9" name="Google Shape;499;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0" name="Google Shape;500;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1" name="Google Shape;501;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3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03" name="Shape 503"/>
        <p:cNvGrpSpPr/>
        <p:nvPr/>
      </p:nvGrpSpPr>
      <p:grpSpPr>
        <a:xfrm>
          <a:off x="0" y="0"/>
          <a:ext cx="0" cy="0"/>
          <a:chOff x="0" y="0"/>
          <a:chExt cx="0" cy="0"/>
        </a:xfrm>
      </p:grpSpPr>
      <p:sp>
        <p:nvSpPr>
          <p:cNvPr id="504" name="Google Shape;504;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5" name="Google Shape;505;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6" name="Google Shape;506;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7" name="Google Shape;507;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8" name="Google Shape;508;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1" name="Google Shape;511;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2" name="Google Shape;512;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3" name="Google Shape;513;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7" name="Google Shape;517;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8" name="Google Shape;518;p3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9" name="Google Shape;519;p3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0" name="Google Shape;520;p39"/>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39"/>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2" name="Google Shape;522;p39"/>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9"/>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25" name="Shape 525"/>
        <p:cNvGrpSpPr/>
        <p:nvPr/>
      </p:nvGrpSpPr>
      <p:grpSpPr>
        <a:xfrm>
          <a:off x="0" y="0"/>
          <a:ext cx="0" cy="0"/>
          <a:chOff x="0" y="0"/>
          <a:chExt cx="0" cy="0"/>
        </a:xfrm>
      </p:grpSpPr>
      <p:sp>
        <p:nvSpPr>
          <p:cNvPr id="526" name="Google Shape;526;p4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7" name="Google Shape;527;p4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8" name="Google Shape;528;p4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9" name="Google Shape;529;p4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30" name="Google Shape;530;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5" name="Google Shape;535;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38" name="Google Shape;538;p4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39" name="Google Shape;539;p40"/>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 name="Google Shape;540;p40"/>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0"/>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43" name="Shape 543"/>
        <p:cNvGrpSpPr/>
        <p:nvPr/>
      </p:nvGrpSpPr>
      <p:grpSpPr>
        <a:xfrm>
          <a:off x="0" y="0"/>
          <a:ext cx="0" cy="0"/>
          <a:chOff x="0" y="0"/>
          <a:chExt cx="0" cy="0"/>
        </a:xfrm>
      </p:grpSpPr>
      <p:sp>
        <p:nvSpPr>
          <p:cNvPr id="544" name="Google Shape;544;p4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5" name="Google Shape;545;p4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6" name="Google Shape;546;p4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7" name="Google Shape;547;p4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8" name="Google Shape;548;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2" name="Google Shape;55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3" name="Google Shape;553;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7" name="Google Shape;557;p4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8" name="Google Shape;558;p4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9" name="Google Shape;559;p4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60" name="Google Shape;560;p4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41"/>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6" name="Google Shape;36;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7" name="Google Shape;37;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65" name="Shape 565"/>
        <p:cNvGrpSpPr/>
        <p:nvPr/>
      </p:nvGrpSpPr>
      <p:grpSpPr>
        <a:xfrm>
          <a:off x="0" y="0"/>
          <a:ext cx="0" cy="0"/>
          <a:chOff x="0" y="0"/>
          <a:chExt cx="0" cy="0"/>
        </a:xfrm>
      </p:grpSpPr>
      <p:grpSp>
        <p:nvGrpSpPr>
          <p:cNvPr id="566" name="Google Shape;566;p42"/>
          <p:cNvGrpSpPr/>
          <p:nvPr/>
        </p:nvGrpSpPr>
        <p:grpSpPr>
          <a:xfrm>
            <a:off x="453220" y="1424000"/>
            <a:ext cx="743726" cy="530949"/>
            <a:chOff x="453220" y="1424000"/>
            <a:chExt cx="743726" cy="530949"/>
          </a:xfrm>
        </p:grpSpPr>
        <p:sp>
          <p:nvSpPr>
            <p:cNvPr id="567" name="Google Shape;567;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68" name="Google Shape;568;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569" name="Google Shape;569;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70" name="Google Shape;570;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71" name="Google Shape;571;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4" name="Google Shape;574;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5" name="Google Shape;575;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6" name="Google Shape;57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79" name="Google Shape;579;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80" name="Google Shape;580;p4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4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3" name="Google Shape;583;p4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84" name="Shape 584"/>
        <p:cNvGrpSpPr/>
        <p:nvPr/>
      </p:nvGrpSpPr>
      <p:grpSpPr>
        <a:xfrm>
          <a:off x="0" y="0"/>
          <a:ext cx="0" cy="0"/>
          <a:chOff x="0" y="0"/>
          <a:chExt cx="0" cy="0"/>
        </a:xfrm>
      </p:grpSpPr>
      <p:sp>
        <p:nvSpPr>
          <p:cNvPr id="585" name="Google Shape;585;p4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87" name="Google Shape;58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8" name="Google Shape;58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89" name="Google Shape;58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0" name="Google Shape;590;p4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3"/>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0" name="Google Shape;600;p4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1" name="Google Shape;601;p4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2" name="Google Shape;602;p4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3" name="Google Shape;603;p4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4" name="Google Shape;604;p4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5" name="Google Shape;605;p43"/>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6" name="Google Shape;606;p43"/>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7" name="Google Shape;607;p43"/>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8" name="Google Shape;608;p43"/>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9" name="Google Shape;609;p43"/>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10" name="Shape 610"/>
        <p:cNvGrpSpPr/>
        <p:nvPr/>
      </p:nvGrpSpPr>
      <p:grpSpPr>
        <a:xfrm>
          <a:off x="0" y="0"/>
          <a:ext cx="0" cy="0"/>
          <a:chOff x="0" y="0"/>
          <a:chExt cx="0" cy="0"/>
        </a:xfrm>
      </p:grpSpPr>
      <p:sp>
        <p:nvSpPr>
          <p:cNvPr id="611" name="Google Shape;611;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13" name="Google Shape;61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4" name="Google Shape;61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6" name="Google Shape;616;p44"/>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4"/>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4"/>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4"/>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22" name="Google Shape;622;p44"/>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23" name="Google Shape;623;p44"/>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24" name="Google Shape;624;p44"/>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25" name="Google Shape;625;p44"/>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26" name="Google Shape;626;p44"/>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27" name="Google Shape;627;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28" name="Shape 628"/>
        <p:cNvGrpSpPr/>
        <p:nvPr/>
      </p:nvGrpSpPr>
      <p:grpSpPr>
        <a:xfrm>
          <a:off x="0" y="0"/>
          <a:ext cx="0" cy="0"/>
          <a:chOff x="0" y="0"/>
          <a:chExt cx="0" cy="0"/>
        </a:xfrm>
      </p:grpSpPr>
      <p:sp>
        <p:nvSpPr>
          <p:cNvPr id="629" name="Google Shape;629;p4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 name="Google Shape;630;p4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631" name="Google Shape;631;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2" name="Google Shape;632;p4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33" name="Google Shape;633;p4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39" name="Google Shape;639;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40" name="Google Shape;640;p45"/>
          <p:cNvGrpSpPr/>
          <p:nvPr/>
        </p:nvGrpSpPr>
        <p:grpSpPr>
          <a:xfrm>
            <a:off x="429795" y="1274754"/>
            <a:ext cx="577822" cy="412443"/>
            <a:chOff x="453224" y="1424000"/>
            <a:chExt cx="510985" cy="364800"/>
          </a:xfrm>
        </p:grpSpPr>
        <p:sp>
          <p:nvSpPr>
            <p:cNvPr id="641" name="Google Shape;641;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2" name="Google Shape;642;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43" name="Google Shape;643;p45"/>
          <p:cNvGrpSpPr/>
          <p:nvPr/>
        </p:nvGrpSpPr>
        <p:grpSpPr>
          <a:xfrm>
            <a:off x="429795" y="1865844"/>
            <a:ext cx="577822" cy="412443"/>
            <a:chOff x="453224" y="1424000"/>
            <a:chExt cx="510985" cy="364800"/>
          </a:xfrm>
        </p:grpSpPr>
        <p:sp>
          <p:nvSpPr>
            <p:cNvPr id="644" name="Google Shape;644;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5" name="Google Shape;645;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46" name="Google Shape;646;p45"/>
          <p:cNvGrpSpPr/>
          <p:nvPr/>
        </p:nvGrpSpPr>
        <p:grpSpPr>
          <a:xfrm>
            <a:off x="429795" y="2456934"/>
            <a:ext cx="577822" cy="412443"/>
            <a:chOff x="453224" y="1424000"/>
            <a:chExt cx="510985" cy="364800"/>
          </a:xfrm>
        </p:grpSpPr>
        <p:sp>
          <p:nvSpPr>
            <p:cNvPr id="647" name="Google Shape;647;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8" name="Google Shape;648;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49" name="Google Shape;649;p45"/>
          <p:cNvGrpSpPr/>
          <p:nvPr/>
        </p:nvGrpSpPr>
        <p:grpSpPr>
          <a:xfrm>
            <a:off x="429795" y="3048024"/>
            <a:ext cx="577822" cy="412443"/>
            <a:chOff x="453224" y="1424000"/>
            <a:chExt cx="510985" cy="364800"/>
          </a:xfrm>
        </p:grpSpPr>
        <p:sp>
          <p:nvSpPr>
            <p:cNvPr id="650" name="Google Shape;650;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1" name="Google Shape;651;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52" name="Google Shape;652;p45"/>
          <p:cNvGrpSpPr/>
          <p:nvPr/>
        </p:nvGrpSpPr>
        <p:grpSpPr>
          <a:xfrm>
            <a:off x="429795" y="3639114"/>
            <a:ext cx="577822" cy="412443"/>
            <a:chOff x="453224" y="1424000"/>
            <a:chExt cx="510985" cy="364800"/>
          </a:xfrm>
        </p:grpSpPr>
        <p:sp>
          <p:nvSpPr>
            <p:cNvPr id="653" name="Google Shape;653;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4" name="Google Shape;654;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55" name="Google Shape;655;p45"/>
          <p:cNvGrpSpPr/>
          <p:nvPr/>
        </p:nvGrpSpPr>
        <p:grpSpPr>
          <a:xfrm>
            <a:off x="429795" y="4230204"/>
            <a:ext cx="577822" cy="412443"/>
            <a:chOff x="453224" y="1424000"/>
            <a:chExt cx="510985" cy="364800"/>
          </a:xfrm>
        </p:grpSpPr>
        <p:sp>
          <p:nvSpPr>
            <p:cNvPr id="656" name="Google Shape;656;p4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7" name="Google Shape;657;p4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58" name="Google Shape;658;p45"/>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5"/>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45"/>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5"/>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5"/>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5"/>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664" name="Shape 664"/>
        <p:cNvGrpSpPr/>
        <p:nvPr/>
      </p:nvGrpSpPr>
      <p:grpSpPr>
        <a:xfrm>
          <a:off x="0" y="0"/>
          <a:ext cx="0" cy="0"/>
          <a:chOff x="0" y="0"/>
          <a:chExt cx="0" cy="0"/>
        </a:xfrm>
      </p:grpSpPr>
      <p:cxnSp>
        <p:nvCxnSpPr>
          <p:cNvPr id="665" name="Google Shape;665;p4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66" name="Google Shape;666;p4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67" name="Google Shape;66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8" name="Google Shape;668;p4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69" name="Google Shape;66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0" name="Google Shape;67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46"/>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46"/>
          <p:cNvGrpSpPr/>
          <p:nvPr/>
        </p:nvGrpSpPr>
        <p:grpSpPr>
          <a:xfrm>
            <a:off x="445468" y="4367943"/>
            <a:ext cx="491946" cy="359019"/>
            <a:chOff x="463425" y="1453125"/>
            <a:chExt cx="735125" cy="513838"/>
          </a:xfrm>
        </p:grpSpPr>
        <p:sp>
          <p:nvSpPr>
            <p:cNvPr id="673" name="Google Shape;673;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4" name="Google Shape;674;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5" name="Google Shape;675;p46"/>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6"/>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46"/>
          <p:cNvGrpSpPr/>
          <p:nvPr/>
        </p:nvGrpSpPr>
        <p:grpSpPr>
          <a:xfrm>
            <a:off x="445468" y="3832229"/>
            <a:ext cx="491946" cy="359019"/>
            <a:chOff x="463425" y="1453125"/>
            <a:chExt cx="735125" cy="513838"/>
          </a:xfrm>
        </p:grpSpPr>
        <p:sp>
          <p:nvSpPr>
            <p:cNvPr id="678" name="Google Shape;678;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9" name="Google Shape;679;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0" name="Google Shape;680;p46"/>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46"/>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46"/>
          <p:cNvGrpSpPr/>
          <p:nvPr/>
        </p:nvGrpSpPr>
        <p:grpSpPr>
          <a:xfrm>
            <a:off x="445468" y="3296514"/>
            <a:ext cx="491946" cy="359019"/>
            <a:chOff x="463425" y="1453125"/>
            <a:chExt cx="735125" cy="513838"/>
          </a:xfrm>
        </p:grpSpPr>
        <p:sp>
          <p:nvSpPr>
            <p:cNvPr id="683" name="Google Shape;683;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4" name="Google Shape;684;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5" name="Google Shape;685;p46"/>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6"/>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46"/>
          <p:cNvGrpSpPr/>
          <p:nvPr/>
        </p:nvGrpSpPr>
        <p:grpSpPr>
          <a:xfrm>
            <a:off x="445468" y="2760799"/>
            <a:ext cx="491946" cy="359019"/>
            <a:chOff x="463425" y="1453125"/>
            <a:chExt cx="735125" cy="513838"/>
          </a:xfrm>
        </p:grpSpPr>
        <p:sp>
          <p:nvSpPr>
            <p:cNvPr id="688" name="Google Shape;688;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9" name="Google Shape;689;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90" name="Google Shape;690;p46"/>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46"/>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46"/>
          <p:cNvGrpSpPr/>
          <p:nvPr/>
        </p:nvGrpSpPr>
        <p:grpSpPr>
          <a:xfrm>
            <a:off x="445468" y="2225085"/>
            <a:ext cx="491946" cy="359019"/>
            <a:chOff x="463425" y="1453125"/>
            <a:chExt cx="735125" cy="513838"/>
          </a:xfrm>
        </p:grpSpPr>
        <p:sp>
          <p:nvSpPr>
            <p:cNvPr id="693" name="Google Shape;693;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94" name="Google Shape;694;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95" name="Google Shape;695;p46"/>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6"/>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46"/>
          <p:cNvGrpSpPr/>
          <p:nvPr/>
        </p:nvGrpSpPr>
        <p:grpSpPr>
          <a:xfrm>
            <a:off x="445468" y="1689370"/>
            <a:ext cx="491946" cy="359019"/>
            <a:chOff x="463425" y="1453125"/>
            <a:chExt cx="735125" cy="513838"/>
          </a:xfrm>
        </p:grpSpPr>
        <p:sp>
          <p:nvSpPr>
            <p:cNvPr id="698" name="Google Shape;698;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99" name="Google Shape;699;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00" name="Google Shape;700;p46"/>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6"/>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46"/>
          <p:cNvGrpSpPr/>
          <p:nvPr/>
        </p:nvGrpSpPr>
        <p:grpSpPr>
          <a:xfrm>
            <a:off x="445468" y="1153656"/>
            <a:ext cx="491946" cy="359019"/>
            <a:chOff x="463425" y="1453125"/>
            <a:chExt cx="735125" cy="513838"/>
          </a:xfrm>
        </p:grpSpPr>
        <p:sp>
          <p:nvSpPr>
            <p:cNvPr id="703" name="Google Shape;703;p4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4" name="Google Shape;704;p4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05" name="Google Shape;705;p46"/>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706" name="Shape 706"/>
        <p:cNvGrpSpPr/>
        <p:nvPr/>
      </p:nvGrpSpPr>
      <p:grpSpPr>
        <a:xfrm>
          <a:off x="0" y="0"/>
          <a:ext cx="0" cy="0"/>
          <a:chOff x="0" y="0"/>
          <a:chExt cx="0" cy="0"/>
        </a:xfrm>
      </p:grpSpPr>
      <p:pic>
        <p:nvPicPr>
          <p:cNvPr id="707" name="Google Shape;707;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8" name="Google Shape;708;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10" name="Google Shape;710;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11" name="Google Shape;711;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12" name="Google Shape;712;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713" name="Shape 713"/>
        <p:cNvGrpSpPr/>
        <p:nvPr/>
      </p:nvGrpSpPr>
      <p:grpSpPr>
        <a:xfrm>
          <a:off x="0" y="0"/>
          <a:ext cx="0" cy="0"/>
          <a:chOff x="0" y="0"/>
          <a:chExt cx="0" cy="0"/>
        </a:xfrm>
      </p:grpSpPr>
      <p:pic>
        <p:nvPicPr>
          <p:cNvPr id="714" name="Google Shape;714;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5" name="Google Shape;715;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17" name="Google Shape;717;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18" name="Google Shape;718;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19" name="Google Shape;719;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720" name="Shape 720"/>
        <p:cNvGrpSpPr/>
        <p:nvPr/>
      </p:nvGrpSpPr>
      <p:grpSpPr>
        <a:xfrm>
          <a:off x="0" y="0"/>
          <a:ext cx="0" cy="0"/>
          <a:chOff x="0" y="0"/>
          <a:chExt cx="0" cy="0"/>
        </a:xfrm>
      </p:grpSpPr>
      <p:pic>
        <p:nvPicPr>
          <p:cNvPr id="721" name="Google Shape;721;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2" name="Google Shape;72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23" name="Google Shape;723;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24" name="Google Shape;724;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5" name="Google Shape;725;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26" name="Shape 726"/>
        <p:cNvGrpSpPr/>
        <p:nvPr/>
      </p:nvGrpSpPr>
      <p:grpSpPr>
        <a:xfrm>
          <a:off x="0" y="0"/>
          <a:ext cx="0" cy="0"/>
          <a:chOff x="0" y="0"/>
          <a:chExt cx="0" cy="0"/>
        </a:xfrm>
      </p:grpSpPr>
      <p:pic>
        <p:nvPicPr>
          <p:cNvPr id="727" name="Google Shape;727;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28" name="Shape 728"/>
        <p:cNvGrpSpPr/>
        <p:nvPr/>
      </p:nvGrpSpPr>
      <p:grpSpPr>
        <a:xfrm>
          <a:off x="0" y="0"/>
          <a:ext cx="0" cy="0"/>
          <a:chOff x="0" y="0"/>
          <a:chExt cx="0" cy="0"/>
        </a:xfrm>
      </p:grpSpPr>
      <p:pic>
        <p:nvPicPr>
          <p:cNvPr id="729" name="Google Shape;72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0" name="Google Shape;730;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31" name="Google Shape;731;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32" name="Google Shape;732;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0" name="Google Shape;40;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1" name="Google Shape;4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33" name="Shape 733"/>
        <p:cNvGrpSpPr/>
        <p:nvPr/>
      </p:nvGrpSpPr>
      <p:grpSpPr>
        <a:xfrm>
          <a:off x="0" y="0"/>
          <a:ext cx="0" cy="0"/>
          <a:chOff x="0" y="0"/>
          <a:chExt cx="0" cy="0"/>
        </a:xfrm>
      </p:grpSpPr>
      <p:pic>
        <p:nvPicPr>
          <p:cNvPr id="734" name="Google Shape;734;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35" name="Google Shape;735;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2"/>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738" name="Shape 738"/>
        <p:cNvGrpSpPr/>
        <p:nvPr/>
      </p:nvGrpSpPr>
      <p:grpSpPr>
        <a:xfrm>
          <a:off x="0" y="0"/>
          <a:ext cx="0" cy="0"/>
          <a:chOff x="0" y="0"/>
          <a:chExt cx="0" cy="0"/>
        </a:xfrm>
      </p:grpSpPr>
      <p:pic>
        <p:nvPicPr>
          <p:cNvPr id="739" name="Google Shape;739;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3"/>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41" name="Google Shape;741;p53"/>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42" name="Google Shape;742;p53"/>
          <p:cNvGrpSpPr/>
          <p:nvPr/>
        </p:nvGrpSpPr>
        <p:grpSpPr>
          <a:xfrm>
            <a:off x="3972318" y="1347350"/>
            <a:ext cx="1051285" cy="920372"/>
            <a:chOff x="587700" y="-13400"/>
            <a:chExt cx="5735325" cy="5021125"/>
          </a:xfrm>
        </p:grpSpPr>
        <p:sp>
          <p:nvSpPr>
            <p:cNvPr id="743" name="Google Shape;743;p53"/>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3"/>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3"/>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3"/>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3"/>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53"/>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49" name="Shape 749"/>
        <p:cNvGrpSpPr/>
        <p:nvPr/>
      </p:nvGrpSpPr>
      <p:grpSpPr>
        <a:xfrm>
          <a:off x="0" y="0"/>
          <a:ext cx="0" cy="0"/>
          <a:chOff x="0" y="0"/>
          <a:chExt cx="0" cy="0"/>
        </a:xfrm>
      </p:grpSpPr>
      <p:pic>
        <p:nvPicPr>
          <p:cNvPr id="750" name="Google Shape;750;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1" name="Google Shape;751;p5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4"/>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54" name="Google Shape;754;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55" name="Shape 755"/>
        <p:cNvGrpSpPr/>
        <p:nvPr/>
      </p:nvGrpSpPr>
      <p:grpSpPr>
        <a:xfrm>
          <a:off x="0" y="0"/>
          <a:ext cx="0" cy="0"/>
          <a:chOff x="0" y="0"/>
          <a:chExt cx="0" cy="0"/>
        </a:xfrm>
      </p:grpSpPr>
      <p:pic>
        <p:nvPicPr>
          <p:cNvPr id="756" name="Google Shape;756;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7" name="Google Shape;757;p55"/>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5"/>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5"/>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60" name="Google Shape;760;p55"/>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61" name="Google Shape;761;p55"/>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62" name="Shape 762"/>
        <p:cNvGrpSpPr/>
        <p:nvPr/>
      </p:nvGrpSpPr>
      <p:grpSpPr>
        <a:xfrm>
          <a:off x="0" y="0"/>
          <a:ext cx="0" cy="0"/>
          <a:chOff x="0" y="0"/>
          <a:chExt cx="0" cy="0"/>
        </a:xfrm>
      </p:grpSpPr>
      <p:pic>
        <p:nvPicPr>
          <p:cNvPr id="763" name="Google Shape;763;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64" name="Google Shape;764;p56"/>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65" name="Google Shape;765;p5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66" name="Google Shape;766;p5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67" name="Google Shape;767;p5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68" name="Google Shape;768;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769" name="Shape 769"/>
        <p:cNvGrpSpPr/>
        <p:nvPr/>
      </p:nvGrpSpPr>
      <p:grpSpPr>
        <a:xfrm>
          <a:off x="0" y="0"/>
          <a:ext cx="0" cy="0"/>
          <a:chOff x="0" y="0"/>
          <a:chExt cx="0" cy="0"/>
        </a:xfrm>
      </p:grpSpPr>
      <p:pic>
        <p:nvPicPr>
          <p:cNvPr id="770" name="Google Shape;770;p5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71" name="Google Shape;771;p5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72" name="Google Shape;772;p5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73" name="Google Shape;773;p5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76" name="Shape 776"/>
        <p:cNvGrpSpPr/>
        <p:nvPr/>
      </p:nvGrpSpPr>
      <p:grpSpPr>
        <a:xfrm>
          <a:off x="0" y="0"/>
          <a:ext cx="0" cy="0"/>
          <a:chOff x="0" y="0"/>
          <a:chExt cx="0" cy="0"/>
        </a:xfrm>
      </p:grpSpPr>
      <p:pic>
        <p:nvPicPr>
          <p:cNvPr id="777" name="Google Shape;777;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8" name="Google Shape;778;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79" name="Google Shape;779;p5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80" name="Google Shape;780;p5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81" name="Google Shape;781;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782" name="Shape 782"/>
        <p:cNvGrpSpPr/>
        <p:nvPr/>
      </p:nvGrpSpPr>
      <p:grpSpPr>
        <a:xfrm>
          <a:off x="0" y="0"/>
          <a:ext cx="0" cy="0"/>
          <a:chOff x="0" y="0"/>
          <a:chExt cx="0" cy="0"/>
        </a:xfrm>
      </p:grpSpPr>
      <p:pic>
        <p:nvPicPr>
          <p:cNvPr id="783" name="Google Shape;783;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4" name="Google Shape;784;p5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5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8" name="Google Shape;788;p5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9" name="Google Shape;789;p5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90" name="Google Shape;790;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791" name="Shape 791"/>
        <p:cNvGrpSpPr/>
        <p:nvPr/>
      </p:nvGrpSpPr>
      <p:grpSpPr>
        <a:xfrm>
          <a:off x="0" y="0"/>
          <a:ext cx="0" cy="0"/>
          <a:chOff x="0" y="0"/>
          <a:chExt cx="0" cy="0"/>
        </a:xfrm>
      </p:grpSpPr>
      <p:pic>
        <p:nvPicPr>
          <p:cNvPr id="792" name="Google Shape;792;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3" name="Google Shape;793;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94" name="Google Shape;794;p60"/>
          <p:cNvGrpSpPr/>
          <p:nvPr/>
        </p:nvGrpSpPr>
        <p:grpSpPr>
          <a:xfrm>
            <a:off x="4167150" y="1202575"/>
            <a:ext cx="809700" cy="809700"/>
            <a:chOff x="1457325" y="1219200"/>
            <a:chExt cx="809700" cy="809700"/>
          </a:xfrm>
        </p:grpSpPr>
        <p:sp>
          <p:nvSpPr>
            <p:cNvPr id="795" name="Google Shape;795;p6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6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8" name="Google Shape;798;p6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1" name="Google Shape;801;p6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6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03" name="Google Shape;803;p6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04" name="Google Shape;804;p6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05" name="Google Shape;805;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06" name="Google Shape;806;p6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42" name="Shape 42"/>
        <p:cNvGrpSpPr/>
        <p:nvPr/>
      </p:nvGrpSpPr>
      <p:grpSpPr>
        <a:xfrm>
          <a:off x="0" y="0"/>
          <a:ext cx="0" cy="0"/>
          <a:chOff x="0" y="0"/>
          <a:chExt cx="0" cy="0"/>
        </a:xfrm>
      </p:grpSpPr>
      <p:pic>
        <p:nvPicPr>
          <p:cNvPr id="43" name="Google Shape;43;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4" name="Google Shape;44;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5" name="Google Shape;45;p8"/>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46" name="Google Shape;46;p8"/>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47" name="Google Shape;47;p8"/>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48" name="Google Shape;48;p8"/>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49" name="Shape 49"/>
        <p:cNvGrpSpPr/>
        <p:nvPr/>
      </p:nvGrpSpPr>
      <p:grpSpPr>
        <a:xfrm>
          <a:off x="0" y="0"/>
          <a:ext cx="0" cy="0"/>
          <a:chOff x="0" y="0"/>
          <a:chExt cx="0" cy="0"/>
        </a:xfrm>
      </p:grpSpPr>
      <p:sp>
        <p:nvSpPr>
          <p:cNvPr id="50" name="Google Shape;50;p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1" name="Google Shape;51;p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52" name="Google Shape;52;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 name="Google Shape;5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 name="Google Shape;54;p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5" name="Google Shape;55;p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56" name="Shape 56"/>
        <p:cNvGrpSpPr/>
        <p:nvPr/>
      </p:nvGrpSpPr>
      <p:grpSpPr>
        <a:xfrm>
          <a:off x="0" y="0"/>
          <a:ext cx="0" cy="0"/>
          <a:chOff x="0" y="0"/>
          <a:chExt cx="0" cy="0"/>
        </a:xfrm>
      </p:grpSpPr>
      <p:pic>
        <p:nvPicPr>
          <p:cNvPr id="57" name="Google Shape;5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 name="Google Shape;58;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59" name="Google Shape;59;p10"/>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60" name="Google Shape;60;p10"/>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61" name="Shape 61"/>
        <p:cNvGrpSpPr/>
        <p:nvPr/>
      </p:nvGrpSpPr>
      <p:grpSpPr>
        <a:xfrm>
          <a:off x="0" y="0"/>
          <a:ext cx="0" cy="0"/>
          <a:chOff x="0" y="0"/>
          <a:chExt cx="0" cy="0"/>
        </a:xfrm>
      </p:grpSpPr>
      <p:pic>
        <p:nvPicPr>
          <p:cNvPr id="62" name="Google Shape;62;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3" name="Google Shape;63;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64" name="Google Shape;64;p11"/>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65" name="Google Shape;65;p11"/>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1.xml"/><Relationship Id="rId42" Type="http://schemas.openxmlformats.org/officeDocument/2006/relationships/slideLayout" Target="../slideLayouts/slideLayout43.xml"/><Relationship Id="rId41" Type="http://schemas.openxmlformats.org/officeDocument/2006/relationships/slideLayout" Target="../slideLayouts/slideLayout42.xml"/><Relationship Id="rId44" Type="http://schemas.openxmlformats.org/officeDocument/2006/relationships/slideLayout" Target="../slideLayouts/slideLayout45.xml"/><Relationship Id="rId43" Type="http://schemas.openxmlformats.org/officeDocument/2006/relationships/slideLayout" Target="../slideLayouts/slideLayout44.xml"/><Relationship Id="rId46" Type="http://schemas.openxmlformats.org/officeDocument/2006/relationships/slideLayout" Target="../slideLayouts/slideLayout47.xml"/><Relationship Id="rId45" Type="http://schemas.openxmlformats.org/officeDocument/2006/relationships/slideLayout" Target="../slideLayouts/slideLayout46.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48" Type="http://schemas.openxmlformats.org/officeDocument/2006/relationships/slideLayout" Target="../slideLayouts/slideLayout49.xml"/><Relationship Id="rId47" Type="http://schemas.openxmlformats.org/officeDocument/2006/relationships/slideLayout" Target="../slideLayouts/slideLayout48.xml"/><Relationship Id="rId49" Type="http://schemas.openxmlformats.org/officeDocument/2006/relationships/slideLayout" Target="../slideLayouts/slideLayout5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31" Type="http://schemas.openxmlformats.org/officeDocument/2006/relationships/slideLayout" Target="../slideLayouts/slideLayout32.xml"/><Relationship Id="rId30" Type="http://schemas.openxmlformats.org/officeDocument/2006/relationships/slideLayout" Target="../slideLayouts/slideLayout31.xml"/><Relationship Id="rId33" Type="http://schemas.openxmlformats.org/officeDocument/2006/relationships/slideLayout" Target="../slideLayouts/slideLayout34.xml"/><Relationship Id="rId32" Type="http://schemas.openxmlformats.org/officeDocument/2006/relationships/slideLayout" Target="../slideLayouts/slideLayout33.xml"/><Relationship Id="rId35" Type="http://schemas.openxmlformats.org/officeDocument/2006/relationships/slideLayout" Target="../slideLayouts/slideLayout36.xml"/><Relationship Id="rId34" Type="http://schemas.openxmlformats.org/officeDocument/2006/relationships/slideLayout" Target="../slideLayouts/slideLayout35.xml"/><Relationship Id="rId37" Type="http://schemas.openxmlformats.org/officeDocument/2006/relationships/slideLayout" Target="../slideLayouts/slideLayout38.xml"/><Relationship Id="rId36" Type="http://schemas.openxmlformats.org/officeDocument/2006/relationships/slideLayout" Target="../slideLayouts/slideLayout37.xml"/><Relationship Id="rId39" Type="http://schemas.openxmlformats.org/officeDocument/2006/relationships/slideLayout" Target="../slideLayouts/slideLayout40.xml"/><Relationship Id="rId38" Type="http://schemas.openxmlformats.org/officeDocument/2006/relationships/slideLayout" Target="../slideLayouts/slideLayout39.xml"/><Relationship Id="rId20" Type="http://schemas.openxmlformats.org/officeDocument/2006/relationships/slideLayout" Target="../slideLayouts/slideLayout21.xml"/><Relationship Id="rId22" Type="http://schemas.openxmlformats.org/officeDocument/2006/relationships/slideLayout" Target="../slideLayouts/slideLayout23.xml"/><Relationship Id="rId21" Type="http://schemas.openxmlformats.org/officeDocument/2006/relationships/slideLayout" Target="../slideLayouts/slideLayout22.xml"/><Relationship Id="rId24" Type="http://schemas.openxmlformats.org/officeDocument/2006/relationships/slideLayout" Target="../slideLayouts/slideLayout25.xml"/><Relationship Id="rId23" Type="http://schemas.openxmlformats.org/officeDocument/2006/relationships/slideLayout" Target="../slideLayouts/slideLayout24.xml"/><Relationship Id="rId26" Type="http://schemas.openxmlformats.org/officeDocument/2006/relationships/slideLayout" Target="../slideLayouts/slideLayout27.xml"/><Relationship Id="rId25" Type="http://schemas.openxmlformats.org/officeDocument/2006/relationships/slideLayout" Target="../slideLayouts/slideLayout26.xml"/><Relationship Id="rId28" Type="http://schemas.openxmlformats.org/officeDocument/2006/relationships/slideLayout" Target="../slideLayouts/slideLayout29.xml"/><Relationship Id="rId27" Type="http://schemas.openxmlformats.org/officeDocument/2006/relationships/slideLayout" Target="../slideLayouts/slideLayout28.xml"/><Relationship Id="rId29" Type="http://schemas.openxmlformats.org/officeDocument/2006/relationships/slideLayout" Target="../slideLayouts/slideLayout30.xml"/><Relationship Id="rId51" Type="http://schemas.openxmlformats.org/officeDocument/2006/relationships/slideLayout" Target="../slideLayouts/slideLayout52.xml"/><Relationship Id="rId50" Type="http://schemas.openxmlformats.org/officeDocument/2006/relationships/slideLayout" Target="../slideLayouts/slideLayout51.xml"/><Relationship Id="rId53" Type="http://schemas.openxmlformats.org/officeDocument/2006/relationships/slideLayout" Target="../slideLayouts/slideLayout54.xml"/><Relationship Id="rId52" Type="http://schemas.openxmlformats.org/officeDocument/2006/relationships/slideLayout" Target="../slideLayouts/slideLayout53.xml"/><Relationship Id="rId11" Type="http://schemas.openxmlformats.org/officeDocument/2006/relationships/slideLayout" Target="../slideLayouts/slideLayout12.xml"/><Relationship Id="rId55" Type="http://schemas.openxmlformats.org/officeDocument/2006/relationships/slideLayout" Target="../slideLayouts/slideLayout56.xml"/><Relationship Id="rId10" Type="http://schemas.openxmlformats.org/officeDocument/2006/relationships/slideLayout" Target="../slideLayouts/slideLayout11.xml"/><Relationship Id="rId54" Type="http://schemas.openxmlformats.org/officeDocument/2006/relationships/slideLayout" Target="../slideLayouts/slideLayout55.xml"/><Relationship Id="rId13" Type="http://schemas.openxmlformats.org/officeDocument/2006/relationships/slideLayout" Target="../slideLayouts/slideLayout14.xml"/><Relationship Id="rId57" Type="http://schemas.openxmlformats.org/officeDocument/2006/relationships/slideLayout" Target="../slideLayouts/slideLayout58.xml"/><Relationship Id="rId12" Type="http://schemas.openxmlformats.org/officeDocument/2006/relationships/slideLayout" Target="../slideLayouts/slideLayout13.xml"/><Relationship Id="rId56" Type="http://schemas.openxmlformats.org/officeDocument/2006/relationships/slideLayout" Target="../slideLayouts/slideLayout57.xml"/><Relationship Id="rId15" Type="http://schemas.openxmlformats.org/officeDocument/2006/relationships/slideLayout" Target="../slideLayouts/slideLayout16.xml"/><Relationship Id="rId59" Type="http://schemas.openxmlformats.org/officeDocument/2006/relationships/theme" Target="../theme/theme2.xml"/><Relationship Id="rId14" Type="http://schemas.openxmlformats.org/officeDocument/2006/relationships/slideLayout" Target="../slideLayouts/slideLayout15.xml"/><Relationship Id="rId58" Type="http://schemas.openxmlformats.org/officeDocument/2006/relationships/slideLayout" Target="../slideLayouts/slideLayout59.xml"/><Relationship Id="rId17" Type="http://schemas.openxmlformats.org/officeDocument/2006/relationships/slideLayout" Target="../slideLayouts/slideLayout18.xml"/><Relationship Id="rId16" Type="http://schemas.openxmlformats.org/officeDocument/2006/relationships/slideLayout" Target="../slideLayouts/slideLayout17.xml"/><Relationship Id="rId19" Type="http://schemas.openxmlformats.org/officeDocument/2006/relationships/slideLayout" Target="../slideLayouts/slideLayout20.xml"/><Relationship Id="rId1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 name="Shape 12"/>
        <p:cNvGrpSpPr/>
        <p:nvPr/>
      </p:nvGrpSpPr>
      <p:grpSpPr>
        <a:xfrm>
          <a:off x="0" y="0"/>
          <a:ext cx="0" cy="0"/>
          <a:chOff x="0" y="0"/>
          <a:chExt cx="0" cy="0"/>
        </a:xfrm>
      </p:grpSpPr>
      <p:sp>
        <p:nvSpPr>
          <p:cNvPr id="13" name="Google Shape;13;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7.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62"/>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Control Flow with VBA</a:t>
            </a:r>
            <a:endParaRPr/>
          </a:p>
        </p:txBody>
      </p:sp>
      <p:sp>
        <p:nvSpPr>
          <p:cNvPr id="812" name="Google Shape;812;p6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3" name="Google Shape;923;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Array: A Collection of Items</a:t>
            </a:r>
            <a:endParaRPr/>
          </a:p>
        </p:txBody>
      </p:sp>
      <p:sp>
        <p:nvSpPr>
          <p:cNvPr id="924" name="Google Shape;924;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Arrays are effectively </a:t>
            </a:r>
            <a:r>
              <a:rPr b="1" lang="en"/>
              <a:t>groups</a:t>
            </a:r>
            <a:r>
              <a:rPr lang="en"/>
              <a:t> of related items. They are another way to store and reference similar pieces of information.</a:t>
            </a:r>
            <a:endParaRPr/>
          </a:p>
          <a:p>
            <a:pPr indent="0" lvl="0" marL="0" rtl="0" algn="l">
              <a:spcBef>
                <a:spcPts val="0"/>
              </a:spcBef>
              <a:spcAft>
                <a:spcPts val="0"/>
              </a:spcAft>
              <a:buNone/>
            </a:pPr>
            <a:r>
              <a:t/>
            </a:r>
            <a:endParaRPr/>
          </a:p>
        </p:txBody>
      </p:sp>
      <p:graphicFrame>
        <p:nvGraphicFramePr>
          <p:cNvPr id="925" name="Google Shape;925;p71"/>
          <p:cNvGraphicFramePr/>
          <p:nvPr/>
        </p:nvGraphicFramePr>
        <p:xfrm>
          <a:off x="374075" y="1448738"/>
          <a:ext cx="3000000" cy="3000000"/>
        </p:xfrm>
        <a:graphic>
          <a:graphicData uri="http://schemas.openxmlformats.org/drawingml/2006/table">
            <a:tbl>
              <a:tblPr>
                <a:noFill/>
                <a:tableStyleId>{5D2E398C-63D8-4BEF-AF8C-81EA9A7C48DC}</a:tableStyleId>
              </a:tblPr>
              <a:tblGrid>
                <a:gridCol w="1180000"/>
                <a:gridCol w="2460600"/>
                <a:gridCol w="2397075"/>
                <a:gridCol w="2196025"/>
              </a:tblGrid>
              <a:tr h="491450">
                <a:tc gridSpan="2">
                  <a:txBody>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Item</a:t>
                      </a:r>
                      <a:r>
                        <a:rPr b="1" lang="en" sz="1800">
                          <a:solidFill>
                            <a:schemeClr val="dk1"/>
                          </a:solidFill>
                          <a:latin typeface="Roboto"/>
                          <a:ea typeface="Roboto"/>
                          <a:cs typeface="Roboto"/>
                          <a:sym typeface="Roboto"/>
                        </a:rPr>
                        <a:t> 0</a:t>
                      </a:r>
                      <a:endParaRPr sz="3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hMerge="1"/>
                <a:tc>
                  <a:txBody>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Item 1</a:t>
                      </a:r>
                      <a:endParaRPr b="1" sz="1800">
                        <a:solidFill>
                          <a:schemeClr val="dk1"/>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Item 2</a:t>
                      </a:r>
                      <a:endParaRPr b="1" sz="1800">
                        <a:solidFill>
                          <a:schemeClr val="dk1"/>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777200">
                <a:tc gridSpan="2">
                  <a:txBody>
                    <a:bodyPr/>
                    <a:lstStyle/>
                    <a:p>
                      <a:pPr indent="0" lvl="0" marL="0" rtl="0" algn="ctr">
                        <a:spcBef>
                          <a:spcPts val="0"/>
                        </a:spcBef>
                        <a:spcAft>
                          <a:spcPts val="0"/>
                        </a:spcAft>
                        <a:buNone/>
                      </a:pPr>
                      <a:r>
                        <a:rPr lang="en" sz="3000">
                          <a:solidFill>
                            <a:srgbClr val="FFFFFF"/>
                          </a:solidFill>
                          <a:latin typeface="Inconsolata"/>
                          <a:ea typeface="Inconsolata"/>
                          <a:cs typeface="Inconsolata"/>
                          <a:sym typeface="Inconsolata"/>
                        </a:rPr>
                        <a:t>[</a:t>
                      </a:r>
                      <a:r>
                        <a:rPr lang="en" sz="3000">
                          <a:solidFill>
                            <a:srgbClr val="FFFF00"/>
                          </a:solidFill>
                          <a:latin typeface="Inconsolata"/>
                          <a:ea typeface="Inconsolata"/>
                          <a:cs typeface="Inconsolata"/>
                          <a:sym typeface="Inconsolata"/>
                        </a:rPr>
                        <a:t>"Peanut Butter"</a:t>
                      </a:r>
                      <a:r>
                        <a:rPr lang="en" sz="3000">
                          <a:solidFill>
                            <a:srgbClr val="FFFFFF"/>
                          </a:solidFill>
                          <a:latin typeface="Inconsolata"/>
                          <a:ea typeface="Inconsolata"/>
                          <a:cs typeface="Inconsolata"/>
                          <a:sym typeface="Inconsolata"/>
                        </a:rPr>
                        <a:t>,</a:t>
                      </a:r>
                      <a:endParaRPr i="1" sz="3000">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a:txBody>
                    <a:bodyPr/>
                    <a:lstStyle/>
                    <a:p>
                      <a:pPr indent="0" lvl="0" marL="0" rtl="0" algn="ctr">
                        <a:spcBef>
                          <a:spcPts val="0"/>
                        </a:spcBef>
                        <a:spcAft>
                          <a:spcPts val="0"/>
                        </a:spcAft>
                        <a:buNone/>
                      </a:pPr>
                      <a:r>
                        <a:rPr lang="en" sz="3000">
                          <a:solidFill>
                            <a:srgbClr val="FFFF00"/>
                          </a:solidFill>
                          <a:latin typeface="Inconsolata"/>
                          <a:ea typeface="Inconsolata"/>
                          <a:cs typeface="Inconsolata"/>
                          <a:sym typeface="Inconsolata"/>
                        </a:rPr>
                        <a:t>"Jelly"</a:t>
                      </a:r>
                      <a:r>
                        <a:rPr lang="en" sz="3000">
                          <a:solidFill>
                            <a:srgbClr val="FFFFFF"/>
                          </a:solidFill>
                          <a:latin typeface="Inconsolata"/>
                          <a:ea typeface="Inconsolata"/>
                          <a:cs typeface="Inconsolata"/>
                          <a:sym typeface="Inconsolata"/>
                        </a:rPr>
                        <a:t>,</a:t>
                      </a:r>
                      <a:endParaRPr sz="3000">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3000">
                          <a:solidFill>
                            <a:srgbClr val="FFFF00"/>
                          </a:solidFill>
                          <a:latin typeface="Inconsolata"/>
                          <a:ea typeface="Inconsolata"/>
                          <a:cs typeface="Inconsolata"/>
                          <a:sym typeface="Inconsolata"/>
                        </a:rPr>
                        <a:t>"Bread"</a:t>
                      </a:r>
                      <a:r>
                        <a:rPr lang="en" sz="3000">
                          <a:solidFill>
                            <a:srgbClr val="FFFFFF"/>
                          </a:solidFill>
                          <a:latin typeface="Inconsolata"/>
                          <a:ea typeface="Inconsolata"/>
                          <a:cs typeface="Inconsolata"/>
                          <a:sym typeface="Inconsolata"/>
                        </a:rPr>
                        <a:t>]</a:t>
                      </a:r>
                      <a:endParaRPr sz="3000">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
        <p:nvSpPr>
          <p:cNvPr id="926" name="Google Shape;926;p71"/>
          <p:cNvSpPr/>
          <p:nvPr/>
        </p:nvSpPr>
        <p:spPr>
          <a:xfrm>
            <a:off x="374075" y="2816525"/>
            <a:ext cx="5715300" cy="2001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00FFFF"/>
                </a:solidFill>
                <a:latin typeface="Inconsolata"/>
                <a:ea typeface="Inconsolata"/>
                <a:cs typeface="Inconsolata"/>
                <a:sym typeface="Inconsolata"/>
              </a:rPr>
              <a:t>dim</a:t>
            </a:r>
            <a:r>
              <a:rPr lang="en" sz="2400">
                <a:solidFill>
                  <a:srgbClr val="FFFFFF"/>
                </a:solidFill>
                <a:latin typeface="Inconsolata"/>
                <a:ea typeface="Inconsolata"/>
                <a:cs typeface="Inconsolata"/>
                <a:sym typeface="Inconsolata"/>
              </a:rPr>
              <a:t> </a:t>
            </a:r>
            <a:r>
              <a:rPr lang="en" sz="2400">
                <a:solidFill>
                  <a:srgbClr val="FF9900"/>
                </a:solidFill>
                <a:latin typeface="Inconsolata"/>
                <a:ea typeface="Inconsolata"/>
                <a:cs typeface="Inconsolata"/>
                <a:sym typeface="Inconsolata"/>
              </a:rPr>
              <a:t>ingredients</a:t>
            </a:r>
            <a:r>
              <a:rPr lang="en" sz="2400">
                <a:solidFill>
                  <a:srgbClr val="FFFFFF"/>
                </a:solidFill>
                <a:latin typeface="Inconsolata"/>
                <a:ea typeface="Inconsolata"/>
                <a:cs typeface="Inconsolata"/>
                <a:sym typeface="Inconsolata"/>
              </a:rPr>
              <a:t>(</a:t>
            </a:r>
            <a:r>
              <a:rPr lang="en" sz="2400">
                <a:solidFill>
                  <a:srgbClr val="C732E3"/>
                </a:solidFill>
                <a:latin typeface="Inconsolata"/>
                <a:ea typeface="Inconsolata"/>
                <a:cs typeface="Inconsolata"/>
                <a:sym typeface="Inconsolata"/>
              </a:rPr>
              <a:t>0</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to</a:t>
            </a:r>
            <a:r>
              <a:rPr lang="en" sz="2400">
                <a:solidFill>
                  <a:srgbClr val="FFFFFF"/>
                </a:solidFill>
                <a:latin typeface="Inconsolata"/>
                <a:ea typeface="Inconsolata"/>
                <a:cs typeface="Inconsolata"/>
                <a:sym typeface="Inconsolata"/>
              </a:rPr>
              <a:t> </a:t>
            </a:r>
            <a:r>
              <a:rPr lang="en" sz="2400">
                <a:solidFill>
                  <a:srgbClr val="C732E3"/>
                </a:solidFill>
                <a:latin typeface="Inconsolata"/>
                <a:ea typeface="Inconsolata"/>
                <a:cs typeface="Inconsolata"/>
                <a:sym typeface="Inconsolata"/>
              </a:rPr>
              <a:t>2</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as</a:t>
            </a:r>
            <a:r>
              <a:rPr lang="en" sz="2400">
                <a:solidFill>
                  <a:srgbClr val="FFFFFF"/>
                </a:solidFill>
                <a:latin typeface="Inconsolata"/>
                <a:ea typeface="Inconsolata"/>
                <a:cs typeface="Inconsolata"/>
                <a:sym typeface="Inconsolata"/>
              </a:rPr>
              <a:t> </a:t>
            </a:r>
            <a:r>
              <a:rPr lang="en" sz="2400">
                <a:solidFill>
                  <a:srgbClr val="00FFFF"/>
                </a:solidFill>
                <a:latin typeface="Inconsolata"/>
                <a:ea typeface="Inconsolata"/>
                <a:cs typeface="Inconsolata"/>
                <a:sym typeface="Inconsolata"/>
              </a:rPr>
              <a:t>String</a:t>
            </a:r>
            <a:endParaRPr sz="2400">
              <a:solidFill>
                <a:srgbClr val="00FFFF"/>
              </a:solidFill>
              <a:latin typeface="Inconsolata"/>
              <a:ea typeface="Inconsolata"/>
              <a:cs typeface="Inconsolata"/>
              <a:sym typeface="Inconsolata"/>
            </a:endParaRPr>
          </a:p>
          <a:p>
            <a:pPr indent="0" lvl="0" marL="0" rtl="0" algn="l">
              <a:spcBef>
                <a:spcPts val="0"/>
              </a:spcBef>
              <a:spcAft>
                <a:spcPts val="0"/>
              </a:spcAft>
              <a:buNone/>
            </a:pPr>
            <a:r>
              <a:t/>
            </a:r>
            <a:endParaRPr sz="24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00FF00"/>
                </a:solidFill>
                <a:latin typeface="Inconsolata"/>
                <a:ea typeface="Inconsolata"/>
                <a:cs typeface="Inconsolata"/>
                <a:sym typeface="Inconsolata"/>
              </a:rPr>
              <a:t>ingredients</a:t>
            </a:r>
            <a:r>
              <a:rPr lang="en" sz="2400">
                <a:solidFill>
                  <a:srgbClr val="FFFFFF"/>
                </a:solidFill>
                <a:latin typeface="Inconsolata"/>
                <a:ea typeface="Inconsolata"/>
                <a:cs typeface="Inconsolata"/>
                <a:sym typeface="Inconsolata"/>
              </a:rPr>
              <a:t>(</a:t>
            </a:r>
            <a:r>
              <a:rPr lang="en" sz="2400">
                <a:solidFill>
                  <a:srgbClr val="C732E3"/>
                </a:solidFill>
                <a:latin typeface="Inconsolata"/>
                <a:ea typeface="Inconsolata"/>
                <a:cs typeface="Inconsolata"/>
                <a:sym typeface="Inconsolata"/>
              </a:rPr>
              <a:t>0</a:t>
            </a:r>
            <a:r>
              <a:rPr lang="en" sz="2400">
                <a:solidFill>
                  <a:srgbClr val="FFFFFF"/>
                </a:solidFill>
                <a:latin typeface="Inconsolata"/>
                <a:ea typeface="Inconsolata"/>
                <a:cs typeface="Inconsolata"/>
                <a:sym typeface="Inconsolata"/>
              </a:rPr>
              <a:t>)</a:t>
            </a:r>
            <a:r>
              <a:rPr lang="en" sz="2400">
                <a:solidFill>
                  <a:srgbClr val="00FF00"/>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9900"/>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"Peanut Butter"</a:t>
            </a:r>
            <a:endParaRPr sz="2400">
              <a:solidFill>
                <a:srgbClr val="FFFF00"/>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00FF00"/>
                </a:solidFill>
                <a:latin typeface="Inconsolata"/>
                <a:ea typeface="Inconsolata"/>
                <a:cs typeface="Inconsolata"/>
                <a:sym typeface="Inconsolata"/>
              </a:rPr>
              <a:t>ingredients</a:t>
            </a:r>
            <a:r>
              <a:rPr lang="en" sz="2400">
                <a:solidFill>
                  <a:srgbClr val="FFFFFF"/>
                </a:solidFill>
                <a:latin typeface="Inconsolata"/>
                <a:ea typeface="Inconsolata"/>
                <a:cs typeface="Inconsolata"/>
                <a:sym typeface="Inconsolata"/>
              </a:rPr>
              <a:t>(</a:t>
            </a:r>
            <a:r>
              <a:rPr lang="en" sz="2400">
                <a:solidFill>
                  <a:srgbClr val="C732E3"/>
                </a:solidFill>
                <a:latin typeface="Inconsolata"/>
                <a:ea typeface="Inconsolata"/>
                <a:cs typeface="Inconsolata"/>
                <a:sym typeface="Inconsolata"/>
              </a:rPr>
              <a:t>1</a:t>
            </a:r>
            <a:r>
              <a:rPr lang="en" sz="2400">
                <a:solidFill>
                  <a:srgbClr val="FFFFFF"/>
                </a:solidFill>
                <a:latin typeface="Inconsolata"/>
                <a:ea typeface="Inconsolata"/>
                <a:cs typeface="Inconsolata"/>
                <a:sym typeface="Inconsolata"/>
              </a:rPr>
              <a:t>)</a:t>
            </a:r>
            <a:r>
              <a:rPr lang="en" sz="2400">
                <a:solidFill>
                  <a:srgbClr val="00FF00"/>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9900"/>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"Jelly"</a:t>
            </a:r>
            <a:endParaRPr sz="2400">
              <a:solidFill>
                <a:srgbClr val="FFFF00"/>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00FF00"/>
                </a:solidFill>
                <a:latin typeface="Inconsolata"/>
                <a:ea typeface="Inconsolata"/>
                <a:cs typeface="Inconsolata"/>
                <a:sym typeface="Inconsolata"/>
              </a:rPr>
              <a:t>ingredients</a:t>
            </a:r>
            <a:r>
              <a:rPr lang="en" sz="2400">
                <a:solidFill>
                  <a:srgbClr val="FFFFFF"/>
                </a:solidFill>
                <a:latin typeface="Inconsolata"/>
                <a:ea typeface="Inconsolata"/>
                <a:cs typeface="Inconsolata"/>
                <a:sym typeface="Inconsolata"/>
              </a:rPr>
              <a:t>(</a:t>
            </a:r>
            <a:r>
              <a:rPr lang="en" sz="2400">
                <a:solidFill>
                  <a:srgbClr val="C732E3"/>
                </a:solidFill>
                <a:latin typeface="Inconsolata"/>
                <a:ea typeface="Inconsolata"/>
                <a:cs typeface="Inconsolata"/>
                <a:sym typeface="Inconsolata"/>
              </a:rPr>
              <a:t>2</a:t>
            </a:r>
            <a:r>
              <a:rPr lang="en" sz="2400">
                <a:solidFill>
                  <a:srgbClr val="FFFFFF"/>
                </a:solidFill>
                <a:latin typeface="Inconsolata"/>
                <a:ea typeface="Inconsolata"/>
                <a:cs typeface="Inconsolata"/>
                <a:sym typeface="Inconsolata"/>
              </a:rPr>
              <a:t>)</a:t>
            </a:r>
            <a:r>
              <a:rPr lang="en" sz="2400">
                <a:solidFill>
                  <a:srgbClr val="00FF00"/>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9900"/>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"Bread"</a:t>
            </a:r>
            <a:endParaRPr sz="2400">
              <a:solidFill>
                <a:srgbClr val="FFFF00"/>
              </a:solidFill>
              <a:latin typeface="Inconsolata"/>
              <a:ea typeface="Inconsolata"/>
              <a:cs typeface="Inconsolata"/>
              <a:sym typeface="Inconsolat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Conditionals: If This, Then That</a:t>
            </a:r>
            <a:endParaRPr>
              <a:solidFill>
                <a:schemeClr val="dk1"/>
              </a:solidFill>
            </a:endParaRPr>
          </a:p>
          <a:p>
            <a:pPr indent="0" lvl="0" marL="0" rtl="0" algn="l">
              <a:spcBef>
                <a:spcPts val="0"/>
              </a:spcBef>
              <a:spcAft>
                <a:spcPts val="0"/>
              </a:spcAft>
              <a:buNone/>
            </a:pPr>
            <a:r>
              <a:t/>
            </a:r>
            <a:endParaRPr/>
          </a:p>
        </p:txBody>
      </p:sp>
      <p:sp>
        <p:nvSpPr>
          <p:cNvPr id="932" name="Google Shape;932;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933" name="Google Shape;933;p72"/>
          <p:cNvGrpSpPr/>
          <p:nvPr/>
        </p:nvGrpSpPr>
        <p:grpSpPr>
          <a:xfrm>
            <a:off x="453220" y="814400"/>
            <a:ext cx="743726" cy="530949"/>
            <a:chOff x="453220" y="1424000"/>
            <a:chExt cx="743726" cy="530949"/>
          </a:xfrm>
        </p:grpSpPr>
        <p:sp>
          <p:nvSpPr>
            <p:cNvPr id="934" name="Google Shape;934;p7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35" name="Google Shape;935;p7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936" name="Google Shape;936;p72"/>
          <p:cNvSpPr/>
          <p:nvPr/>
        </p:nvSpPr>
        <p:spPr>
          <a:xfrm>
            <a:off x="453233" y="1514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37" name="Google Shape;937;p72"/>
          <p:cNvSpPr/>
          <p:nvPr/>
        </p:nvSpPr>
        <p:spPr>
          <a:xfrm flipH="1" rot="10800000">
            <a:off x="453233" y="1792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38" name="Google Shape;938;p72"/>
          <p:cNvSpPr/>
          <p:nvPr/>
        </p:nvSpPr>
        <p:spPr>
          <a:xfrm>
            <a:off x="1352550" y="769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b="1" lang="en" sz="1500">
                <a:solidFill>
                  <a:srgbClr val="043461"/>
                </a:solidFill>
                <a:latin typeface="Roboto"/>
                <a:ea typeface="Roboto"/>
                <a:cs typeface="Roboto"/>
                <a:sym typeface="Roboto"/>
              </a:rPr>
              <a:t>Conditionals</a:t>
            </a:r>
            <a:r>
              <a:rPr lang="en" sz="1500">
                <a:solidFill>
                  <a:srgbClr val="043461"/>
                </a:solidFill>
                <a:latin typeface="Roboto"/>
                <a:ea typeface="Roboto"/>
                <a:cs typeface="Roboto"/>
                <a:sym typeface="Roboto"/>
              </a:rPr>
              <a:t> can control the flow of logic based on certain conditions being met.</a:t>
            </a:r>
            <a:endParaRPr b="1" sz="1700">
              <a:solidFill>
                <a:srgbClr val="043461"/>
              </a:solidFill>
              <a:latin typeface="Roboto"/>
              <a:ea typeface="Roboto"/>
              <a:cs typeface="Roboto"/>
              <a:sym typeface="Roboto"/>
            </a:endParaRPr>
          </a:p>
        </p:txBody>
      </p:sp>
      <p:sp>
        <p:nvSpPr>
          <p:cNvPr id="939" name="Google Shape;939;p72"/>
          <p:cNvSpPr/>
          <p:nvPr/>
        </p:nvSpPr>
        <p:spPr>
          <a:xfrm>
            <a:off x="1352550" y="1469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solidFill>
                  <a:srgbClr val="043461"/>
                </a:solidFill>
                <a:latin typeface="Roboto"/>
                <a:ea typeface="Roboto"/>
                <a:cs typeface="Roboto"/>
                <a:sym typeface="Roboto"/>
              </a:rPr>
              <a:t>Most programming languages use </a:t>
            </a:r>
            <a:r>
              <a:rPr b="1" lang="en" sz="1500">
                <a:solidFill>
                  <a:srgbClr val="043461"/>
                </a:solidFill>
                <a:latin typeface="Roboto"/>
                <a:ea typeface="Roboto"/>
                <a:cs typeface="Roboto"/>
                <a:sym typeface="Roboto"/>
              </a:rPr>
              <a:t>if/else </a:t>
            </a:r>
            <a:r>
              <a:rPr lang="en" sz="1500">
                <a:solidFill>
                  <a:srgbClr val="043461"/>
                </a:solidFill>
                <a:latin typeface="Roboto"/>
                <a:ea typeface="Roboto"/>
                <a:cs typeface="Roboto"/>
                <a:sym typeface="Roboto"/>
              </a:rPr>
              <a:t>code for this purpose. </a:t>
            </a:r>
            <a:endParaRPr sz="1700">
              <a:solidFill>
                <a:srgbClr val="043461"/>
              </a:solidFill>
              <a:latin typeface="Roboto"/>
              <a:ea typeface="Roboto"/>
              <a:cs typeface="Roboto"/>
              <a:sym typeface="Roboto"/>
            </a:endParaRPr>
          </a:p>
        </p:txBody>
      </p:sp>
      <p:sp>
        <p:nvSpPr>
          <p:cNvPr id="940" name="Google Shape;940;p72"/>
          <p:cNvSpPr txBox="1"/>
          <p:nvPr/>
        </p:nvSpPr>
        <p:spPr>
          <a:xfrm>
            <a:off x="1469092" y="3465413"/>
            <a:ext cx="20961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700">
                <a:solidFill>
                  <a:schemeClr val="lt1"/>
                </a:solidFill>
                <a:latin typeface="Arial"/>
                <a:ea typeface="Arial"/>
                <a:cs typeface="Arial"/>
                <a:sym typeface="Arial"/>
              </a:rPr>
              <a:t>Step 1</a:t>
            </a:r>
            <a:endParaRPr sz="1100"/>
          </a:p>
        </p:txBody>
      </p:sp>
      <p:pic>
        <p:nvPicPr>
          <p:cNvPr id="941" name="Google Shape;941;p72"/>
          <p:cNvPicPr preferRelativeResize="0"/>
          <p:nvPr/>
        </p:nvPicPr>
        <p:blipFill rotWithShape="1">
          <a:blip r:embed="rId3">
            <a:alphaModFix/>
          </a:blip>
          <a:srcRect b="0" l="0" r="0" t="0"/>
          <a:stretch/>
        </p:blipFill>
        <p:spPr>
          <a:xfrm rot="5400000">
            <a:off x="1208185" y="2920752"/>
            <a:ext cx="1604796" cy="1217867"/>
          </a:xfrm>
          <a:prstGeom prst="rect">
            <a:avLst/>
          </a:prstGeom>
          <a:noFill/>
          <a:ln>
            <a:noFill/>
          </a:ln>
        </p:spPr>
      </p:pic>
      <p:sp>
        <p:nvSpPr>
          <p:cNvPr id="942" name="Google Shape;942;p72"/>
          <p:cNvSpPr/>
          <p:nvPr/>
        </p:nvSpPr>
        <p:spPr>
          <a:xfrm rot="-5400000">
            <a:off x="4570895" y="1156662"/>
            <a:ext cx="400500" cy="3992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3" name="Google Shape;943;p72"/>
          <p:cNvSpPr txBox="1"/>
          <p:nvPr/>
        </p:nvSpPr>
        <p:spPr>
          <a:xfrm>
            <a:off x="2873837" y="2736891"/>
            <a:ext cx="3229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ourier"/>
                <a:ea typeface="Courier"/>
                <a:cs typeface="Courier"/>
                <a:sym typeface="Courier"/>
              </a:rPr>
              <a:t>If Condition a…</a:t>
            </a:r>
            <a:endParaRPr sz="1100"/>
          </a:p>
        </p:txBody>
      </p:sp>
      <p:sp>
        <p:nvSpPr>
          <p:cNvPr id="944" name="Google Shape;944;p72"/>
          <p:cNvSpPr txBox="1"/>
          <p:nvPr/>
        </p:nvSpPr>
        <p:spPr>
          <a:xfrm>
            <a:off x="1403142" y="3324305"/>
            <a:ext cx="9630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Step 1</a:t>
            </a:r>
            <a:endParaRPr sz="1100"/>
          </a:p>
        </p:txBody>
      </p:sp>
      <p:sp>
        <p:nvSpPr>
          <p:cNvPr id="945" name="Google Shape;945;p72"/>
          <p:cNvSpPr txBox="1"/>
          <p:nvPr/>
        </p:nvSpPr>
        <p:spPr>
          <a:xfrm>
            <a:off x="2873839" y="3453064"/>
            <a:ext cx="3690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ourier"/>
                <a:ea typeface="Courier"/>
                <a:cs typeface="Courier"/>
                <a:sym typeface="Courier"/>
              </a:rPr>
              <a:t>If Condition b…</a:t>
            </a:r>
            <a:endParaRPr sz="1100"/>
          </a:p>
        </p:txBody>
      </p:sp>
      <p:sp>
        <p:nvSpPr>
          <p:cNvPr id="946" name="Google Shape;946;p72"/>
          <p:cNvSpPr/>
          <p:nvPr/>
        </p:nvSpPr>
        <p:spPr>
          <a:xfrm rot="-5400000">
            <a:off x="4570899" y="1915729"/>
            <a:ext cx="400500" cy="3992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947" name="Google Shape;947;p72"/>
          <p:cNvPicPr preferRelativeResize="0"/>
          <p:nvPr/>
        </p:nvPicPr>
        <p:blipFill rotWithShape="1">
          <a:blip r:embed="rId4">
            <a:alphaModFix/>
          </a:blip>
          <a:srcRect b="0" l="0" r="0" t="0"/>
          <a:stretch/>
        </p:blipFill>
        <p:spPr>
          <a:xfrm rot="5400000">
            <a:off x="6688698" y="3790413"/>
            <a:ext cx="1198111" cy="909239"/>
          </a:xfrm>
          <a:prstGeom prst="rect">
            <a:avLst/>
          </a:prstGeom>
          <a:noFill/>
          <a:ln>
            <a:noFill/>
          </a:ln>
        </p:spPr>
      </p:pic>
      <p:sp>
        <p:nvSpPr>
          <p:cNvPr id="948" name="Google Shape;948;p72"/>
          <p:cNvSpPr txBox="1"/>
          <p:nvPr/>
        </p:nvSpPr>
        <p:spPr>
          <a:xfrm>
            <a:off x="6833134" y="3911713"/>
            <a:ext cx="7143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Step 2b</a:t>
            </a:r>
            <a:endParaRPr sz="1100"/>
          </a:p>
        </p:txBody>
      </p:sp>
      <p:pic>
        <p:nvPicPr>
          <p:cNvPr id="949" name="Google Shape;949;p72"/>
          <p:cNvPicPr preferRelativeResize="0"/>
          <p:nvPr/>
        </p:nvPicPr>
        <p:blipFill rotWithShape="1">
          <a:blip r:embed="rId4">
            <a:alphaModFix/>
          </a:blip>
          <a:srcRect b="0" l="0" r="0" t="0"/>
          <a:stretch/>
        </p:blipFill>
        <p:spPr>
          <a:xfrm rot="5400000">
            <a:off x="6688697" y="2307419"/>
            <a:ext cx="1198111" cy="909239"/>
          </a:xfrm>
          <a:prstGeom prst="rect">
            <a:avLst/>
          </a:prstGeom>
          <a:noFill/>
          <a:ln>
            <a:noFill/>
          </a:ln>
        </p:spPr>
      </p:pic>
      <p:sp>
        <p:nvSpPr>
          <p:cNvPr id="950" name="Google Shape;950;p72"/>
          <p:cNvSpPr txBox="1"/>
          <p:nvPr/>
        </p:nvSpPr>
        <p:spPr>
          <a:xfrm>
            <a:off x="6833133" y="2428719"/>
            <a:ext cx="7143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Step 2a</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Iteration: Round and Round We Go!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956" name="Google Shape;956;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57" name="Google Shape;957;p7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latin typeface="Roboto"/>
              <a:ea typeface="Roboto"/>
              <a:cs typeface="Roboto"/>
              <a:sym typeface="Roboto"/>
            </a:endParaRPr>
          </a:p>
        </p:txBody>
      </p:sp>
      <p:grpSp>
        <p:nvGrpSpPr>
          <p:cNvPr id="958" name="Google Shape;958;p73"/>
          <p:cNvGrpSpPr/>
          <p:nvPr/>
        </p:nvGrpSpPr>
        <p:grpSpPr>
          <a:xfrm>
            <a:off x="453220" y="814400"/>
            <a:ext cx="743726" cy="530949"/>
            <a:chOff x="453220" y="1424000"/>
            <a:chExt cx="743726" cy="530949"/>
          </a:xfrm>
        </p:grpSpPr>
        <p:sp>
          <p:nvSpPr>
            <p:cNvPr id="959" name="Google Shape;959;p7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60" name="Google Shape;960;p7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961" name="Google Shape;961;p73"/>
          <p:cNvSpPr/>
          <p:nvPr/>
        </p:nvSpPr>
        <p:spPr>
          <a:xfrm>
            <a:off x="453233" y="1514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62" name="Google Shape;962;p73"/>
          <p:cNvSpPr/>
          <p:nvPr/>
        </p:nvSpPr>
        <p:spPr>
          <a:xfrm flipH="1" rot="10800000">
            <a:off x="453233" y="1792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63" name="Google Shape;963;p73"/>
          <p:cNvSpPr/>
          <p:nvPr/>
        </p:nvSpPr>
        <p:spPr>
          <a:xfrm>
            <a:off x="1352550" y="769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b="1" lang="en" sz="1600">
                <a:solidFill>
                  <a:srgbClr val="043461"/>
                </a:solidFill>
                <a:latin typeface="Roboto"/>
                <a:ea typeface="Roboto"/>
                <a:cs typeface="Roboto"/>
                <a:sym typeface="Roboto"/>
              </a:rPr>
              <a:t>Iteration</a:t>
            </a:r>
            <a:r>
              <a:rPr lang="en" sz="1600">
                <a:solidFill>
                  <a:srgbClr val="043461"/>
                </a:solidFill>
                <a:latin typeface="Roboto"/>
                <a:ea typeface="Roboto"/>
                <a:cs typeface="Roboto"/>
                <a:sym typeface="Roboto"/>
              </a:rPr>
              <a:t> is the concept of using loops to perform a group of tasks </a:t>
            </a:r>
            <a:br>
              <a:rPr lang="en" sz="1600">
                <a:solidFill>
                  <a:srgbClr val="043461"/>
                </a:solidFill>
                <a:latin typeface="Roboto"/>
                <a:ea typeface="Roboto"/>
                <a:cs typeface="Roboto"/>
                <a:sym typeface="Roboto"/>
              </a:rPr>
            </a:br>
            <a:r>
              <a:rPr lang="en" sz="1600">
                <a:solidFill>
                  <a:srgbClr val="043461"/>
                </a:solidFill>
                <a:latin typeface="Roboto"/>
                <a:ea typeface="Roboto"/>
                <a:cs typeface="Roboto"/>
                <a:sym typeface="Roboto"/>
              </a:rPr>
              <a:t>repeatedly a number of times.</a:t>
            </a:r>
            <a:endParaRPr b="1" sz="1600">
              <a:solidFill>
                <a:srgbClr val="043461"/>
              </a:solidFill>
              <a:latin typeface="Roboto"/>
              <a:ea typeface="Roboto"/>
              <a:cs typeface="Roboto"/>
              <a:sym typeface="Roboto"/>
            </a:endParaRPr>
          </a:p>
        </p:txBody>
      </p:sp>
      <p:sp>
        <p:nvSpPr>
          <p:cNvPr id="964" name="Google Shape;964;p73"/>
          <p:cNvSpPr/>
          <p:nvPr/>
        </p:nvSpPr>
        <p:spPr>
          <a:xfrm>
            <a:off x="1352550" y="1469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Almost all programming languages use </a:t>
            </a:r>
            <a:r>
              <a:rPr b="1" lang="en" sz="1600">
                <a:solidFill>
                  <a:srgbClr val="043461"/>
                </a:solidFill>
                <a:latin typeface="Roboto"/>
                <a:ea typeface="Roboto"/>
                <a:cs typeface="Roboto"/>
                <a:sym typeface="Roboto"/>
              </a:rPr>
              <a:t>for loops</a:t>
            </a:r>
            <a:r>
              <a:rPr lang="en" sz="1600">
                <a:solidFill>
                  <a:srgbClr val="043461"/>
                </a:solidFill>
                <a:latin typeface="Roboto"/>
                <a:ea typeface="Roboto"/>
                <a:cs typeface="Roboto"/>
                <a:sym typeface="Roboto"/>
              </a:rPr>
              <a:t> and </a:t>
            </a:r>
            <a:r>
              <a:rPr b="1" lang="en" sz="1600">
                <a:solidFill>
                  <a:srgbClr val="043461"/>
                </a:solidFill>
                <a:latin typeface="Roboto"/>
                <a:ea typeface="Roboto"/>
                <a:cs typeface="Roboto"/>
                <a:sym typeface="Roboto"/>
              </a:rPr>
              <a:t>while loops</a:t>
            </a:r>
            <a:r>
              <a:rPr lang="en" sz="1600">
                <a:solidFill>
                  <a:srgbClr val="043461"/>
                </a:solidFill>
                <a:latin typeface="Roboto"/>
                <a:ea typeface="Roboto"/>
                <a:cs typeface="Roboto"/>
                <a:sym typeface="Roboto"/>
              </a:rPr>
              <a:t> for iteration.</a:t>
            </a:r>
            <a:endParaRPr sz="1600">
              <a:solidFill>
                <a:srgbClr val="043461"/>
              </a:solidFill>
              <a:latin typeface="Roboto"/>
              <a:ea typeface="Roboto"/>
              <a:cs typeface="Roboto"/>
              <a:sym typeface="Roboto"/>
            </a:endParaRPr>
          </a:p>
        </p:txBody>
      </p:sp>
      <p:pic>
        <p:nvPicPr>
          <p:cNvPr id="965" name="Google Shape;965;p73"/>
          <p:cNvPicPr preferRelativeResize="0"/>
          <p:nvPr/>
        </p:nvPicPr>
        <p:blipFill rotWithShape="1">
          <a:blip r:embed="rId3">
            <a:alphaModFix/>
          </a:blip>
          <a:srcRect b="0" l="0" r="0" t="0"/>
          <a:stretch/>
        </p:blipFill>
        <p:spPr>
          <a:xfrm flipH="1" rot="5400000">
            <a:off x="1255280" y="2899268"/>
            <a:ext cx="1586505" cy="1203986"/>
          </a:xfrm>
          <a:prstGeom prst="rect">
            <a:avLst/>
          </a:prstGeom>
          <a:noFill/>
          <a:ln>
            <a:noFill/>
          </a:ln>
        </p:spPr>
      </p:pic>
      <p:sp>
        <p:nvSpPr>
          <p:cNvPr id="966" name="Google Shape;966;p73"/>
          <p:cNvSpPr txBox="1"/>
          <p:nvPr/>
        </p:nvSpPr>
        <p:spPr>
          <a:xfrm flipH="1">
            <a:off x="1454400" y="3305055"/>
            <a:ext cx="9015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FFFFFF"/>
                </a:solidFill>
                <a:latin typeface="Roboto"/>
                <a:ea typeface="Roboto"/>
                <a:cs typeface="Roboto"/>
                <a:sym typeface="Roboto"/>
              </a:rPr>
              <a:t>STEP 1</a:t>
            </a:r>
            <a:endParaRPr sz="1100">
              <a:latin typeface="Roboto"/>
              <a:ea typeface="Roboto"/>
              <a:cs typeface="Roboto"/>
              <a:sym typeface="Roboto"/>
            </a:endParaRPr>
          </a:p>
        </p:txBody>
      </p:sp>
      <p:sp>
        <p:nvSpPr>
          <p:cNvPr id="967" name="Google Shape;967;p73"/>
          <p:cNvSpPr/>
          <p:nvPr/>
        </p:nvSpPr>
        <p:spPr>
          <a:xfrm flipH="1" rot="-5400000">
            <a:off x="3183244" y="2594951"/>
            <a:ext cx="431700" cy="1812600"/>
          </a:xfrm>
          <a:prstGeom prst="downArrow">
            <a:avLst>
              <a:gd fmla="val 60220" name="adj1"/>
              <a:gd fmla="val 50000" name="adj2"/>
            </a:avLst>
          </a:prstGeom>
          <a:solidFill>
            <a:srgbClr val="78909C">
              <a:alpha val="6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968" name="Google Shape;968;p73"/>
          <p:cNvPicPr preferRelativeResize="0"/>
          <p:nvPr/>
        </p:nvPicPr>
        <p:blipFill rotWithShape="1">
          <a:blip r:embed="rId4">
            <a:alphaModFix/>
          </a:blip>
          <a:srcRect b="0" l="0" r="0" t="0"/>
          <a:stretch/>
        </p:blipFill>
        <p:spPr>
          <a:xfrm flipH="1" rot="5400000">
            <a:off x="4114006" y="2899268"/>
            <a:ext cx="1586503" cy="1203986"/>
          </a:xfrm>
          <a:prstGeom prst="rect">
            <a:avLst/>
          </a:prstGeom>
          <a:noFill/>
          <a:ln>
            <a:noFill/>
          </a:ln>
        </p:spPr>
      </p:pic>
      <p:sp>
        <p:nvSpPr>
          <p:cNvPr id="969" name="Google Shape;969;p73"/>
          <p:cNvSpPr txBox="1"/>
          <p:nvPr/>
        </p:nvSpPr>
        <p:spPr>
          <a:xfrm flipH="1">
            <a:off x="4313126" y="3305054"/>
            <a:ext cx="9015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FFFFFF"/>
                </a:solidFill>
                <a:latin typeface="Roboto"/>
                <a:ea typeface="Roboto"/>
                <a:cs typeface="Roboto"/>
                <a:sym typeface="Roboto"/>
              </a:rPr>
              <a:t>STEP 2</a:t>
            </a:r>
            <a:endParaRPr sz="1100">
              <a:latin typeface="Roboto"/>
              <a:ea typeface="Roboto"/>
              <a:cs typeface="Roboto"/>
              <a:sym typeface="Roboto"/>
            </a:endParaRPr>
          </a:p>
        </p:txBody>
      </p:sp>
      <p:sp>
        <p:nvSpPr>
          <p:cNvPr id="970" name="Google Shape;970;p73"/>
          <p:cNvSpPr/>
          <p:nvPr/>
        </p:nvSpPr>
        <p:spPr>
          <a:xfrm rot="10800000">
            <a:off x="4305365" y="2130499"/>
            <a:ext cx="1018800" cy="5382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971" name="Google Shape;971;p73"/>
          <p:cNvSpPr/>
          <p:nvPr/>
        </p:nvSpPr>
        <p:spPr>
          <a:xfrm>
            <a:off x="4290561" y="4338400"/>
            <a:ext cx="1018800" cy="5382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972" name="Google Shape;972;p73"/>
          <p:cNvSpPr txBox="1"/>
          <p:nvPr/>
        </p:nvSpPr>
        <p:spPr>
          <a:xfrm flipH="1">
            <a:off x="5351397" y="3318877"/>
            <a:ext cx="26082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000000"/>
                </a:solidFill>
                <a:latin typeface="Roboto"/>
                <a:ea typeface="Roboto"/>
                <a:cs typeface="Roboto"/>
                <a:sym typeface="Roboto"/>
              </a:rPr>
              <a:t>STEP</a:t>
            </a:r>
            <a:r>
              <a:rPr lang="en" sz="1500">
                <a:solidFill>
                  <a:srgbClr val="000000"/>
                </a:solidFill>
                <a:latin typeface="Roboto"/>
                <a:ea typeface="Roboto"/>
                <a:cs typeface="Roboto"/>
                <a:sym typeface="Roboto"/>
              </a:rPr>
              <a:t> (repeat X times)</a:t>
            </a:r>
            <a:endParaRPr sz="11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8" name="Google Shape;978;p74"/>
          <p:cNvSpPr/>
          <p:nvPr/>
        </p:nvSpPr>
        <p:spPr>
          <a:xfrm flipH="1">
            <a:off x="1046300" y="3091700"/>
            <a:ext cx="439800" cy="6882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9" name="Google Shape;979;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Functions: When One Block Can’t Do It All!</a:t>
            </a:r>
            <a:endParaRPr/>
          </a:p>
        </p:txBody>
      </p:sp>
      <p:sp>
        <p:nvSpPr>
          <p:cNvPr id="980" name="Google Shape;980;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Functions</a:t>
            </a:r>
            <a:r>
              <a:rPr lang="en"/>
              <a:t> are, in essence, a sort of sub-process. They allow us to create premade, reusable blocks of code that can be called on demand.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81" name="Google Shape;981;p74"/>
          <p:cNvSpPr/>
          <p:nvPr/>
        </p:nvSpPr>
        <p:spPr>
          <a:xfrm flipH="1">
            <a:off x="4411329" y="3212455"/>
            <a:ext cx="439800" cy="7500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2" name="Google Shape;982;p74"/>
          <p:cNvSpPr/>
          <p:nvPr/>
        </p:nvSpPr>
        <p:spPr>
          <a:xfrm flipH="1" rot="-3241289">
            <a:off x="3785729" y="3188402"/>
            <a:ext cx="439673" cy="1058643"/>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3" name="Google Shape;983;p74"/>
          <p:cNvSpPr txBox="1"/>
          <p:nvPr/>
        </p:nvSpPr>
        <p:spPr>
          <a:xfrm>
            <a:off x="2935936" y="2827013"/>
            <a:ext cx="982800" cy="8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3600">
                <a:solidFill>
                  <a:schemeClr val="lt1"/>
                </a:solidFill>
                <a:latin typeface="Times"/>
                <a:ea typeface="Times"/>
                <a:cs typeface="Times"/>
                <a:sym typeface="Times"/>
              </a:rPr>
              <a:t>2</a:t>
            </a:r>
            <a:endParaRPr sz="1100"/>
          </a:p>
        </p:txBody>
      </p:sp>
      <p:pic>
        <p:nvPicPr>
          <p:cNvPr id="984" name="Google Shape;984;p74"/>
          <p:cNvPicPr preferRelativeResize="0"/>
          <p:nvPr/>
        </p:nvPicPr>
        <p:blipFill rotWithShape="1">
          <a:blip r:embed="rId3">
            <a:alphaModFix/>
          </a:blip>
          <a:srcRect b="0" l="0" r="0" t="0"/>
          <a:stretch/>
        </p:blipFill>
        <p:spPr>
          <a:xfrm rot="5400000">
            <a:off x="834119" y="2073388"/>
            <a:ext cx="1639109" cy="1243910"/>
          </a:xfrm>
          <a:prstGeom prst="rect">
            <a:avLst/>
          </a:prstGeom>
          <a:noFill/>
          <a:ln>
            <a:noFill/>
          </a:ln>
        </p:spPr>
      </p:pic>
      <p:sp>
        <p:nvSpPr>
          <p:cNvPr id="985" name="Google Shape;985;p74"/>
          <p:cNvSpPr/>
          <p:nvPr/>
        </p:nvSpPr>
        <p:spPr>
          <a:xfrm flipH="1" rot="-5400000">
            <a:off x="2185587" y="2404396"/>
            <a:ext cx="439800" cy="5820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6" name="Google Shape;986;p74"/>
          <p:cNvSpPr txBox="1"/>
          <p:nvPr/>
        </p:nvSpPr>
        <p:spPr>
          <a:xfrm>
            <a:off x="1031719" y="2429285"/>
            <a:ext cx="993000" cy="6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2400">
                <a:solidFill>
                  <a:schemeClr val="lt1"/>
                </a:solidFill>
                <a:latin typeface="Times"/>
                <a:ea typeface="Times"/>
                <a:cs typeface="Times"/>
                <a:sym typeface="Times"/>
              </a:rPr>
              <a:t>1</a:t>
            </a:r>
            <a:endParaRPr sz="1100"/>
          </a:p>
        </p:txBody>
      </p:sp>
      <p:pic>
        <p:nvPicPr>
          <p:cNvPr id="987" name="Google Shape;987;p74"/>
          <p:cNvPicPr preferRelativeResize="0"/>
          <p:nvPr/>
        </p:nvPicPr>
        <p:blipFill rotWithShape="1">
          <a:blip r:embed="rId4">
            <a:alphaModFix/>
          </a:blip>
          <a:srcRect b="0" l="0" r="0" t="0"/>
          <a:stretch/>
        </p:blipFill>
        <p:spPr>
          <a:xfrm rot="5400000">
            <a:off x="2537405" y="2073389"/>
            <a:ext cx="1639109" cy="1243910"/>
          </a:xfrm>
          <a:prstGeom prst="rect">
            <a:avLst/>
          </a:prstGeom>
          <a:noFill/>
          <a:ln>
            <a:noFill/>
          </a:ln>
        </p:spPr>
      </p:pic>
      <p:pic>
        <p:nvPicPr>
          <p:cNvPr id="988" name="Google Shape;988;p74"/>
          <p:cNvPicPr preferRelativeResize="0"/>
          <p:nvPr/>
        </p:nvPicPr>
        <p:blipFill rotWithShape="1">
          <a:blip r:embed="rId5">
            <a:alphaModFix/>
          </a:blip>
          <a:srcRect b="0" l="0" r="0" t="0"/>
          <a:stretch/>
        </p:blipFill>
        <p:spPr>
          <a:xfrm rot="5400000">
            <a:off x="4202420" y="2073389"/>
            <a:ext cx="1639109" cy="1243910"/>
          </a:xfrm>
          <a:prstGeom prst="rect">
            <a:avLst/>
          </a:prstGeom>
          <a:noFill/>
          <a:ln>
            <a:noFill/>
          </a:ln>
        </p:spPr>
      </p:pic>
      <p:sp>
        <p:nvSpPr>
          <p:cNvPr id="989" name="Google Shape;989;p74"/>
          <p:cNvSpPr/>
          <p:nvPr/>
        </p:nvSpPr>
        <p:spPr>
          <a:xfrm flipH="1" rot="-5400000">
            <a:off x="5554484" y="2404396"/>
            <a:ext cx="439800" cy="5820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990" name="Google Shape;990;p74"/>
          <p:cNvPicPr preferRelativeResize="0"/>
          <p:nvPr/>
        </p:nvPicPr>
        <p:blipFill rotWithShape="1">
          <a:blip r:embed="rId6">
            <a:alphaModFix/>
          </a:blip>
          <a:srcRect b="0" l="0" r="0" t="0"/>
          <a:stretch/>
        </p:blipFill>
        <p:spPr>
          <a:xfrm rot="5400000">
            <a:off x="5905706" y="2073389"/>
            <a:ext cx="1639109" cy="1243910"/>
          </a:xfrm>
          <a:prstGeom prst="rect">
            <a:avLst/>
          </a:prstGeom>
          <a:noFill/>
          <a:ln>
            <a:noFill/>
          </a:ln>
        </p:spPr>
      </p:pic>
      <p:sp>
        <p:nvSpPr>
          <p:cNvPr id="991" name="Google Shape;991;p74"/>
          <p:cNvSpPr/>
          <p:nvPr/>
        </p:nvSpPr>
        <p:spPr>
          <a:xfrm flipH="1" rot="-5400000">
            <a:off x="3873852" y="2415239"/>
            <a:ext cx="439800" cy="5820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2" name="Google Shape;992;p74"/>
          <p:cNvSpPr txBox="1"/>
          <p:nvPr/>
        </p:nvSpPr>
        <p:spPr>
          <a:xfrm>
            <a:off x="2703880" y="2407961"/>
            <a:ext cx="993000" cy="6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2400">
                <a:solidFill>
                  <a:schemeClr val="lt1"/>
                </a:solidFill>
                <a:latin typeface="Times"/>
                <a:ea typeface="Times"/>
                <a:cs typeface="Times"/>
                <a:sym typeface="Times"/>
              </a:rPr>
              <a:t>2</a:t>
            </a:r>
            <a:endParaRPr sz="1100"/>
          </a:p>
        </p:txBody>
      </p:sp>
      <p:sp>
        <p:nvSpPr>
          <p:cNvPr id="993" name="Google Shape;993;p74"/>
          <p:cNvSpPr txBox="1"/>
          <p:nvPr/>
        </p:nvSpPr>
        <p:spPr>
          <a:xfrm>
            <a:off x="4400020" y="2429285"/>
            <a:ext cx="993000" cy="6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2400">
                <a:solidFill>
                  <a:schemeClr val="lt1"/>
                </a:solidFill>
                <a:latin typeface="Times"/>
                <a:ea typeface="Times"/>
                <a:cs typeface="Times"/>
                <a:sym typeface="Times"/>
              </a:rPr>
              <a:t>3</a:t>
            </a:r>
            <a:endParaRPr sz="1100"/>
          </a:p>
        </p:txBody>
      </p:sp>
      <p:sp>
        <p:nvSpPr>
          <p:cNvPr id="994" name="Google Shape;994;p74"/>
          <p:cNvSpPr txBox="1"/>
          <p:nvPr/>
        </p:nvSpPr>
        <p:spPr>
          <a:xfrm>
            <a:off x="6103305" y="2407961"/>
            <a:ext cx="1045500" cy="6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2400">
                <a:solidFill>
                  <a:schemeClr val="lt1"/>
                </a:solidFill>
                <a:latin typeface="Times"/>
                <a:ea typeface="Times"/>
                <a:cs typeface="Times"/>
                <a:sym typeface="Times"/>
              </a:rPr>
              <a:t>4</a:t>
            </a:r>
            <a:endParaRPr sz="1100"/>
          </a:p>
        </p:txBody>
      </p:sp>
      <p:grpSp>
        <p:nvGrpSpPr>
          <p:cNvPr id="995" name="Google Shape;995;p74"/>
          <p:cNvGrpSpPr/>
          <p:nvPr/>
        </p:nvGrpSpPr>
        <p:grpSpPr>
          <a:xfrm>
            <a:off x="1046302" y="4029421"/>
            <a:ext cx="2114765" cy="688288"/>
            <a:chOff x="1374166" y="4887473"/>
            <a:chExt cx="2819686" cy="917717"/>
          </a:xfrm>
        </p:grpSpPr>
        <p:pic>
          <p:nvPicPr>
            <p:cNvPr id="996" name="Google Shape;996;p74"/>
            <p:cNvPicPr preferRelativeResize="0"/>
            <p:nvPr/>
          </p:nvPicPr>
          <p:blipFill rotWithShape="1">
            <a:blip r:embed="rId3">
              <a:alphaModFix/>
            </a:blip>
            <a:srcRect b="0" l="0" r="0" t="0"/>
            <a:stretch/>
          </p:blipFill>
          <p:spPr>
            <a:xfrm rot="5400000">
              <a:off x="1264990" y="4998107"/>
              <a:ext cx="917717" cy="696449"/>
            </a:xfrm>
            <a:prstGeom prst="rect">
              <a:avLst/>
            </a:prstGeom>
            <a:noFill/>
            <a:ln>
              <a:noFill/>
            </a:ln>
          </p:spPr>
        </p:pic>
        <p:sp>
          <p:nvSpPr>
            <p:cNvPr id="997" name="Google Shape;997;p74"/>
            <p:cNvSpPr/>
            <p:nvPr/>
          </p:nvSpPr>
          <p:spPr>
            <a:xfrm flipH="1" rot="-5400000">
              <a:off x="2021603" y="5183491"/>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998" name="Google Shape;998;p74"/>
            <p:cNvPicPr preferRelativeResize="0"/>
            <p:nvPr/>
          </p:nvPicPr>
          <p:blipFill rotWithShape="1">
            <a:blip r:embed="rId4">
              <a:alphaModFix/>
            </a:blip>
            <a:srcRect b="0" l="0" r="0" t="0"/>
            <a:stretch/>
          </p:blipFill>
          <p:spPr>
            <a:xfrm rot="5400000">
              <a:off x="2218637" y="4998107"/>
              <a:ext cx="917717" cy="696449"/>
            </a:xfrm>
            <a:prstGeom prst="rect">
              <a:avLst/>
            </a:prstGeom>
            <a:noFill/>
            <a:ln>
              <a:noFill/>
            </a:ln>
          </p:spPr>
        </p:pic>
        <p:pic>
          <p:nvPicPr>
            <p:cNvPr id="999" name="Google Shape;999;p74"/>
            <p:cNvPicPr preferRelativeResize="0"/>
            <p:nvPr/>
          </p:nvPicPr>
          <p:blipFill rotWithShape="1">
            <a:blip r:embed="rId5">
              <a:alphaModFix/>
            </a:blip>
            <a:srcRect b="0" l="0" r="0" t="0"/>
            <a:stretch/>
          </p:blipFill>
          <p:spPr>
            <a:xfrm rot="5400000">
              <a:off x="3150857" y="4998107"/>
              <a:ext cx="917717" cy="696449"/>
            </a:xfrm>
            <a:prstGeom prst="rect">
              <a:avLst/>
            </a:prstGeom>
            <a:noFill/>
            <a:ln>
              <a:noFill/>
            </a:ln>
          </p:spPr>
        </p:pic>
        <p:sp>
          <p:nvSpPr>
            <p:cNvPr id="1000" name="Google Shape;1000;p74"/>
            <p:cNvSpPr/>
            <p:nvPr/>
          </p:nvSpPr>
          <p:spPr>
            <a:xfrm flipH="1" rot="-5400000">
              <a:off x="3907802" y="5183491"/>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1" name="Google Shape;1001;p74"/>
            <p:cNvSpPr/>
            <p:nvPr/>
          </p:nvSpPr>
          <p:spPr>
            <a:xfrm flipH="1" rot="-5400000">
              <a:off x="2966839" y="5189563"/>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2" name="Google Shape;1002;p74"/>
            <p:cNvSpPr txBox="1"/>
            <p:nvPr/>
          </p:nvSpPr>
          <p:spPr>
            <a:xfrm>
              <a:off x="1374166" y="5123784"/>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1</a:t>
              </a:r>
              <a:endParaRPr sz="1100"/>
            </a:p>
          </p:txBody>
        </p:sp>
        <p:sp>
          <p:nvSpPr>
            <p:cNvPr id="1003" name="Google Shape;1003;p74"/>
            <p:cNvSpPr txBox="1"/>
            <p:nvPr/>
          </p:nvSpPr>
          <p:spPr>
            <a:xfrm>
              <a:off x="2349869" y="5123784"/>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2</a:t>
              </a:r>
              <a:endParaRPr sz="1100"/>
            </a:p>
          </p:txBody>
        </p:sp>
        <p:sp>
          <p:nvSpPr>
            <p:cNvPr id="1004" name="Google Shape;1004;p74"/>
            <p:cNvSpPr txBox="1"/>
            <p:nvPr/>
          </p:nvSpPr>
          <p:spPr>
            <a:xfrm>
              <a:off x="3274105" y="5123784"/>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3</a:t>
              </a:r>
              <a:endParaRPr sz="1100"/>
            </a:p>
          </p:txBody>
        </p:sp>
      </p:grpSp>
      <p:grpSp>
        <p:nvGrpSpPr>
          <p:cNvPr id="1005" name="Google Shape;1005;p74"/>
          <p:cNvGrpSpPr/>
          <p:nvPr/>
        </p:nvGrpSpPr>
        <p:grpSpPr>
          <a:xfrm>
            <a:off x="4464708" y="4035235"/>
            <a:ext cx="2651972" cy="688288"/>
            <a:chOff x="5866692" y="4892180"/>
            <a:chExt cx="3535963" cy="917717"/>
          </a:xfrm>
        </p:grpSpPr>
        <p:pic>
          <p:nvPicPr>
            <p:cNvPr id="1006" name="Google Shape;1006;p74"/>
            <p:cNvPicPr preferRelativeResize="0"/>
            <p:nvPr/>
          </p:nvPicPr>
          <p:blipFill rotWithShape="1">
            <a:blip r:embed="rId3">
              <a:alphaModFix/>
            </a:blip>
            <a:srcRect b="0" l="0" r="0" t="0"/>
            <a:stretch/>
          </p:blipFill>
          <p:spPr>
            <a:xfrm rot="5400000">
              <a:off x="5756058" y="5002814"/>
              <a:ext cx="917717" cy="696449"/>
            </a:xfrm>
            <a:prstGeom prst="rect">
              <a:avLst/>
            </a:prstGeom>
            <a:noFill/>
            <a:ln>
              <a:noFill/>
            </a:ln>
          </p:spPr>
        </p:pic>
        <p:sp>
          <p:nvSpPr>
            <p:cNvPr id="1007" name="Google Shape;1007;p74"/>
            <p:cNvSpPr/>
            <p:nvPr/>
          </p:nvSpPr>
          <p:spPr>
            <a:xfrm flipH="1" rot="-5400000">
              <a:off x="6512670" y="5188198"/>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08" name="Google Shape;1008;p74"/>
            <p:cNvPicPr preferRelativeResize="0"/>
            <p:nvPr/>
          </p:nvPicPr>
          <p:blipFill rotWithShape="1">
            <a:blip r:embed="rId4">
              <a:alphaModFix/>
            </a:blip>
            <a:srcRect b="0" l="0" r="0" t="0"/>
            <a:stretch/>
          </p:blipFill>
          <p:spPr>
            <a:xfrm rot="5400000">
              <a:off x="6709705" y="5002814"/>
              <a:ext cx="917717" cy="696449"/>
            </a:xfrm>
            <a:prstGeom prst="rect">
              <a:avLst/>
            </a:prstGeom>
            <a:noFill/>
            <a:ln>
              <a:noFill/>
            </a:ln>
          </p:spPr>
        </p:pic>
        <p:pic>
          <p:nvPicPr>
            <p:cNvPr id="1009" name="Google Shape;1009;p74"/>
            <p:cNvPicPr preferRelativeResize="0"/>
            <p:nvPr/>
          </p:nvPicPr>
          <p:blipFill rotWithShape="1">
            <a:blip r:embed="rId5">
              <a:alphaModFix/>
            </a:blip>
            <a:srcRect b="0" l="0" r="0" t="0"/>
            <a:stretch/>
          </p:blipFill>
          <p:spPr>
            <a:xfrm rot="5400000">
              <a:off x="7641925" y="5002814"/>
              <a:ext cx="917717" cy="696449"/>
            </a:xfrm>
            <a:prstGeom prst="rect">
              <a:avLst/>
            </a:prstGeom>
            <a:noFill/>
            <a:ln>
              <a:noFill/>
            </a:ln>
          </p:spPr>
        </p:pic>
        <p:sp>
          <p:nvSpPr>
            <p:cNvPr id="1010" name="Google Shape;1010;p74"/>
            <p:cNvSpPr/>
            <p:nvPr/>
          </p:nvSpPr>
          <p:spPr>
            <a:xfrm flipH="1" rot="-5400000">
              <a:off x="8398870" y="5188198"/>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11" name="Google Shape;1011;p74"/>
            <p:cNvPicPr preferRelativeResize="0"/>
            <p:nvPr/>
          </p:nvPicPr>
          <p:blipFill rotWithShape="1">
            <a:blip r:embed="rId5">
              <a:alphaModFix/>
            </a:blip>
            <a:srcRect b="0" l="0" r="0" t="0"/>
            <a:stretch/>
          </p:blipFill>
          <p:spPr>
            <a:xfrm rot="5400000">
              <a:off x="8595573" y="5002813"/>
              <a:ext cx="917714" cy="696449"/>
            </a:xfrm>
            <a:prstGeom prst="rect">
              <a:avLst/>
            </a:prstGeom>
            <a:noFill/>
            <a:ln>
              <a:noFill/>
            </a:ln>
          </p:spPr>
        </p:pic>
        <p:sp>
          <p:nvSpPr>
            <p:cNvPr id="1012" name="Google Shape;1012;p74"/>
            <p:cNvSpPr/>
            <p:nvPr/>
          </p:nvSpPr>
          <p:spPr>
            <a:xfrm flipH="1" rot="-5400000">
              <a:off x="7457908" y="5194270"/>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3" name="Google Shape;1013;p74"/>
            <p:cNvSpPr txBox="1"/>
            <p:nvPr/>
          </p:nvSpPr>
          <p:spPr>
            <a:xfrm>
              <a:off x="5868139" y="5159649"/>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1</a:t>
              </a:r>
              <a:endParaRPr sz="1100"/>
            </a:p>
          </p:txBody>
        </p:sp>
        <p:sp>
          <p:nvSpPr>
            <p:cNvPr id="1014" name="Google Shape;1014;p74"/>
            <p:cNvSpPr txBox="1"/>
            <p:nvPr/>
          </p:nvSpPr>
          <p:spPr>
            <a:xfrm>
              <a:off x="6843842" y="5159649"/>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2</a:t>
              </a:r>
              <a:endParaRPr sz="1100"/>
            </a:p>
          </p:txBody>
        </p:sp>
        <p:sp>
          <p:nvSpPr>
            <p:cNvPr id="1015" name="Google Shape;1015;p74"/>
            <p:cNvSpPr txBox="1"/>
            <p:nvPr/>
          </p:nvSpPr>
          <p:spPr>
            <a:xfrm>
              <a:off x="7768078" y="5159649"/>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3</a:t>
              </a:r>
              <a:endParaRPr sz="1100"/>
            </a:p>
          </p:txBody>
        </p:sp>
        <p:sp>
          <p:nvSpPr>
            <p:cNvPr id="1016" name="Google Shape;1016;p74"/>
            <p:cNvSpPr txBox="1"/>
            <p:nvPr/>
          </p:nvSpPr>
          <p:spPr>
            <a:xfrm>
              <a:off x="8704343" y="5141717"/>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3</a:t>
              </a:r>
              <a:endParaRPr sz="1100"/>
            </a:p>
          </p:txBody>
        </p:sp>
      </p:grpSp>
      <p:sp>
        <p:nvSpPr>
          <p:cNvPr id="1017" name="Google Shape;1017;p74"/>
          <p:cNvSpPr txBox="1"/>
          <p:nvPr/>
        </p:nvSpPr>
        <p:spPr>
          <a:xfrm>
            <a:off x="965749" y="3737550"/>
            <a:ext cx="1489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Roboto"/>
                <a:ea typeface="Roboto"/>
                <a:cs typeface="Roboto"/>
                <a:sym typeface="Roboto"/>
              </a:rPr>
              <a:t>Sub-Processes</a:t>
            </a:r>
            <a:endParaRPr sz="1100">
              <a:latin typeface="Roboto"/>
              <a:ea typeface="Roboto"/>
              <a:cs typeface="Roboto"/>
              <a:sym typeface="Roboto"/>
            </a:endParaRPr>
          </a:p>
        </p:txBody>
      </p:sp>
      <p:sp>
        <p:nvSpPr>
          <p:cNvPr id="1018" name="Google Shape;1018;p74"/>
          <p:cNvSpPr txBox="1"/>
          <p:nvPr/>
        </p:nvSpPr>
        <p:spPr>
          <a:xfrm>
            <a:off x="955499" y="1587450"/>
            <a:ext cx="1436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Roboto"/>
                <a:ea typeface="Roboto"/>
                <a:cs typeface="Roboto"/>
                <a:sym typeface="Roboto"/>
              </a:rPr>
              <a:t>Main Process</a:t>
            </a:r>
            <a:endParaRPr sz="11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Refresher</a:t>
            </a:r>
            <a:endParaRPr/>
          </a:p>
        </p:txBody>
      </p:sp>
      <p:sp>
        <p:nvSpPr>
          <p:cNvPr id="818" name="Google Shape;818;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does “coding requires </a:t>
            </a:r>
            <a:br>
              <a:rPr lang="en"/>
            </a:br>
            <a:r>
              <a:rPr lang="en"/>
              <a:t>thinking procedurally” mean?</a:t>
            </a:r>
            <a:endParaRPr/>
          </a:p>
        </p:txBody>
      </p:sp>
      <p:sp>
        <p:nvSpPr>
          <p:cNvPr id="824" name="Google Shape;824;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30" name="Google Shape;830;p65"/>
          <p:cNvPicPr preferRelativeResize="0"/>
          <p:nvPr/>
        </p:nvPicPr>
        <p:blipFill rotWithShape="1">
          <a:blip r:embed="rId3">
            <a:alphaModFix/>
          </a:blip>
          <a:srcRect b="0" l="0" r="0" t="0"/>
          <a:stretch/>
        </p:blipFill>
        <p:spPr>
          <a:xfrm>
            <a:off x="0" y="0"/>
            <a:ext cx="9144000" cy="5148471"/>
          </a:xfrm>
          <a:prstGeom prst="rect">
            <a:avLst/>
          </a:prstGeom>
          <a:noFill/>
          <a:ln>
            <a:noFill/>
          </a:ln>
        </p:spPr>
      </p:pic>
      <p:sp>
        <p:nvSpPr>
          <p:cNvPr id="831" name="Google Shape;831;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How a Computer Thinks </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(Procedurally)</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832" name="Google Shape;832;p65"/>
          <p:cNvSpPr txBox="1"/>
          <p:nvPr>
            <p:ph idx="1" type="subTitle"/>
          </p:nvPr>
        </p:nvSpPr>
        <p:spPr>
          <a:xfrm>
            <a:off x="0" y="1209375"/>
            <a:ext cx="4510200" cy="2365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Every software development problem begins with a complex and abstract real-world need.</a:t>
            </a:r>
            <a:endParaRPr>
              <a:solidFill>
                <a:srgbClr val="FFFFFF"/>
              </a:solidFill>
            </a:endParaRPr>
          </a:p>
        </p:txBody>
      </p:sp>
      <p:cxnSp>
        <p:nvCxnSpPr>
          <p:cNvPr id="833" name="Google Shape;833;p65"/>
          <p:cNvCxnSpPr/>
          <p:nvPr/>
        </p:nvCxnSpPr>
        <p:spPr>
          <a:xfrm>
            <a:off x="274375" y="1097280"/>
            <a:ext cx="33345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9" name="Google Shape;83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a Computer Thinks (Procedurally)</a:t>
            </a:r>
            <a:endParaRPr/>
          </a:p>
        </p:txBody>
      </p:sp>
      <p:sp>
        <p:nvSpPr>
          <p:cNvPr id="840" name="Google Shape;840;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order for a computer to interpret things, a real-world problem must be broken down into a set of procedural steps.</a:t>
            </a:r>
            <a:endParaRPr/>
          </a:p>
        </p:txBody>
      </p:sp>
      <p:pic>
        <p:nvPicPr>
          <p:cNvPr id="841" name="Google Shape;841;p66"/>
          <p:cNvPicPr preferRelativeResize="0"/>
          <p:nvPr/>
        </p:nvPicPr>
        <p:blipFill rotWithShape="1">
          <a:blip r:embed="rId3">
            <a:alphaModFix/>
          </a:blip>
          <a:srcRect b="0" l="0" r="0" t="0"/>
          <a:stretch/>
        </p:blipFill>
        <p:spPr>
          <a:xfrm flipH="1" rot="5400000">
            <a:off x="806510" y="2433318"/>
            <a:ext cx="1675901" cy="1271830"/>
          </a:xfrm>
          <a:prstGeom prst="rect">
            <a:avLst/>
          </a:prstGeom>
          <a:noFill/>
          <a:ln>
            <a:noFill/>
          </a:ln>
        </p:spPr>
      </p:pic>
      <p:pic>
        <p:nvPicPr>
          <p:cNvPr id="842" name="Google Shape;842;p66"/>
          <p:cNvPicPr preferRelativeResize="0"/>
          <p:nvPr/>
        </p:nvPicPr>
        <p:blipFill rotWithShape="1">
          <a:blip r:embed="rId4">
            <a:alphaModFix/>
          </a:blip>
          <a:srcRect b="0" l="0" r="0" t="0"/>
          <a:stretch/>
        </p:blipFill>
        <p:spPr>
          <a:xfrm flipH="1" rot="5400000">
            <a:off x="2694093" y="2433319"/>
            <a:ext cx="1675901" cy="1271830"/>
          </a:xfrm>
          <a:prstGeom prst="rect">
            <a:avLst/>
          </a:prstGeom>
          <a:noFill/>
          <a:ln>
            <a:noFill/>
          </a:ln>
        </p:spPr>
      </p:pic>
      <p:pic>
        <p:nvPicPr>
          <p:cNvPr id="843" name="Google Shape;843;p66"/>
          <p:cNvPicPr preferRelativeResize="0"/>
          <p:nvPr/>
        </p:nvPicPr>
        <p:blipFill rotWithShape="1">
          <a:blip r:embed="rId5">
            <a:alphaModFix/>
          </a:blip>
          <a:srcRect b="0" l="0" r="0" t="0"/>
          <a:stretch/>
        </p:blipFill>
        <p:spPr>
          <a:xfrm flipH="1" rot="5400000">
            <a:off x="4581676" y="2433320"/>
            <a:ext cx="1675901" cy="1271830"/>
          </a:xfrm>
          <a:prstGeom prst="rect">
            <a:avLst/>
          </a:prstGeom>
          <a:noFill/>
          <a:ln>
            <a:noFill/>
          </a:ln>
        </p:spPr>
      </p:pic>
      <p:pic>
        <p:nvPicPr>
          <p:cNvPr id="844" name="Google Shape;844;p66"/>
          <p:cNvPicPr preferRelativeResize="0"/>
          <p:nvPr/>
        </p:nvPicPr>
        <p:blipFill rotWithShape="1">
          <a:blip r:embed="rId6">
            <a:alphaModFix/>
          </a:blip>
          <a:srcRect b="0" l="0" r="0" t="0"/>
          <a:stretch/>
        </p:blipFill>
        <p:spPr>
          <a:xfrm flipH="1" rot="5400000">
            <a:off x="6469259" y="2433320"/>
            <a:ext cx="1675901" cy="1271830"/>
          </a:xfrm>
          <a:prstGeom prst="rect">
            <a:avLst/>
          </a:prstGeom>
          <a:noFill/>
          <a:ln>
            <a:noFill/>
          </a:ln>
        </p:spPr>
      </p:pic>
      <p:sp>
        <p:nvSpPr>
          <p:cNvPr id="845" name="Google Shape;845;p66"/>
          <p:cNvSpPr/>
          <p:nvPr/>
        </p:nvSpPr>
        <p:spPr>
          <a:xfrm rot="-5400000">
            <a:off x="2313968" y="2687249"/>
            <a:ext cx="400500" cy="764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6" name="Google Shape;846;p66"/>
          <p:cNvSpPr/>
          <p:nvPr/>
        </p:nvSpPr>
        <p:spPr>
          <a:xfrm rot="-5400000">
            <a:off x="4201551" y="2706545"/>
            <a:ext cx="400500" cy="764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7" name="Google Shape;847;p66"/>
          <p:cNvSpPr/>
          <p:nvPr/>
        </p:nvSpPr>
        <p:spPr>
          <a:xfrm rot="-5400000">
            <a:off x="6089134" y="2696897"/>
            <a:ext cx="400500" cy="764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8" name="Google Shape;848;p66"/>
          <p:cNvSpPr txBox="1"/>
          <p:nvPr/>
        </p:nvSpPr>
        <p:spPr>
          <a:xfrm>
            <a:off x="920932" y="1851139"/>
            <a:ext cx="2900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Roboto"/>
                <a:ea typeface="Roboto"/>
                <a:cs typeface="Roboto"/>
                <a:sym typeface="Roboto"/>
              </a:rPr>
              <a:t>Complex Real-World Problem</a:t>
            </a:r>
            <a:endParaRPr sz="1100">
              <a:latin typeface="Roboto"/>
              <a:ea typeface="Roboto"/>
              <a:cs typeface="Roboto"/>
              <a:sym typeface="Roboto"/>
            </a:endParaRPr>
          </a:p>
        </p:txBody>
      </p:sp>
      <p:sp>
        <p:nvSpPr>
          <p:cNvPr id="849" name="Google Shape;849;p66"/>
          <p:cNvSpPr txBox="1"/>
          <p:nvPr/>
        </p:nvSpPr>
        <p:spPr>
          <a:xfrm>
            <a:off x="1008546" y="2722282"/>
            <a:ext cx="1043700" cy="8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3600">
                <a:solidFill>
                  <a:schemeClr val="lt1"/>
                </a:solidFill>
                <a:latin typeface="Times"/>
                <a:ea typeface="Times"/>
                <a:cs typeface="Times"/>
                <a:sym typeface="Times"/>
              </a:rPr>
              <a:t>1</a:t>
            </a:r>
            <a:endParaRPr sz="1100"/>
          </a:p>
        </p:txBody>
      </p:sp>
      <p:sp>
        <p:nvSpPr>
          <p:cNvPr id="850" name="Google Shape;850;p66"/>
          <p:cNvSpPr txBox="1"/>
          <p:nvPr/>
        </p:nvSpPr>
        <p:spPr>
          <a:xfrm>
            <a:off x="2935936" y="2674613"/>
            <a:ext cx="982800" cy="8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3600">
                <a:solidFill>
                  <a:schemeClr val="lt1"/>
                </a:solidFill>
                <a:latin typeface="Times"/>
                <a:ea typeface="Times"/>
                <a:cs typeface="Times"/>
                <a:sym typeface="Times"/>
              </a:rPr>
              <a:t>2</a:t>
            </a:r>
            <a:endParaRPr sz="1100"/>
          </a:p>
        </p:txBody>
      </p:sp>
      <p:sp>
        <p:nvSpPr>
          <p:cNvPr id="851" name="Google Shape;851;p66"/>
          <p:cNvSpPr txBox="1"/>
          <p:nvPr/>
        </p:nvSpPr>
        <p:spPr>
          <a:xfrm>
            <a:off x="4783712" y="2673032"/>
            <a:ext cx="982800" cy="8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3600">
                <a:solidFill>
                  <a:schemeClr val="lt1"/>
                </a:solidFill>
                <a:latin typeface="Times"/>
                <a:ea typeface="Times"/>
                <a:cs typeface="Times"/>
                <a:sym typeface="Times"/>
              </a:rPr>
              <a:t>3</a:t>
            </a:r>
            <a:endParaRPr sz="1100"/>
          </a:p>
        </p:txBody>
      </p:sp>
      <p:sp>
        <p:nvSpPr>
          <p:cNvPr id="852" name="Google Shape;852;p66"/>
          <p:cNvSpPr txBox="1"/>
          <p:nvPr/>
        </p:nvSpPr>
        <p:spPr>
          <a:xfrm>
            <a:off x="6671295" y="2673032"/>
            <a:ext cx="982800" cy="8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3600">
                <a:solidFill>
                  <a:schemeClr val="lt1"/>
                </a:solidFill>
                <a:latin typeface="Times"/>
                <a:ea typeface="Times"/>
                <a:cs typeface="Times"/>
                <a:sym typeface="Times"/>
              </a:rPr>
              <a:t>4</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858" name="Google Shape;858;p67"/>
          <p:cNvGrpSpPr/>
          <p:nvPr/>
        </p:nvGrpSpPr>
        <p:grpSpPr>
          <a:xfrm>
            <a:off x="5682923" y="1111602"/>
            <a:ext cx="953100" cy="3624000"/>
            <a:chOff x="9742946" y="1562893"/>
            <a:chExt cx="1270800" cy="4832000"/>
          </a:xfrm>
        </p:grpSpPr>
        <p:pic>
          <p:nvPicPr>
            <p:cNvPr id="859" name="Google Shape;859;p67"/>
            <p:cNvPicPr preferRelativeResize="0"/>
            <p:nvPr/>
          </p:nvPicPr>
          <p:blipFill rotWithShape="1">
            <a:blip r:embed="rId3">
              <a:alphaModFix/>
            </a:blip>
            <a:srcRect b="0" l="0" r="0" t="0"/>
            <a:stretch/>
          </p:blipFill>
          <p:spPr>
            <a:xfrm rot="10800000">
              <a:off x="9759538" y="1562893"/>
              <a:ext cx="1254087" cy="951717"/>
            </a:xfrm>
            <a:prstGeom prst="rect">
              <a:avLst/>
            </a:prstGeom>
            <a:noFill/>
            <a:ln>
              <a:noFill/>
            </a:ln>
          </p:spPr>
        </p:pic>
        <p:sp>
          <p:nvSpPr>
            <p:cNvPr id="860" name="Google Shape;860;p67"/>
            <p:cNvSpPr/>
            <p:nvPr/>
          </p:nvSpPr>
          <p:spPr>
            <a:xfrm flipH="1">
              <a:off x="10218487" y="2391320"/>
              <a:ext cx="336300" cy="4452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1" name="Google Shape;861;p67"/>
            <p:cNvSpPr txBox="1"/>
            <p:nvPr/>
          </p:nvSpPr>
          <p:spPr>
            <a:xfrm>
              <a:off x="9742946" y="1743467"/>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1</a:t>
              </a:r>
              <a:endParaRPr sz="1100"/>
            </a:p>
          </p:txBody>
        </p:sp>
        <p:pic>
          <p:nvPicPr>
            <p:cNvPr id="862" name="Google Shape;862;p67"/>
            <p:cNvPicPr preferRelativeResize="0"/>
            <p:nvPr/>
          </p:nvPicPr>
          <p:blipFill rotWithShape="1">
            <a:blip r:embed="rId4">
              <a:alphaModFix/>
            </a:blip>
            <a:srcRect b="0" l="0" r="0" t="0"/>
            <a:stretch/>
          </p:blipFill>
          <p:spPr>
            <a:xfrm rot="10800000">
              <a:off x="9759537" y="2866081"/>
              <a:ext cx="1254087" cy="951717"/>
            </a:xfrm>
            <a:prstGeom prst="rect">
              <a:avLst/>
            </a:prstGeom>
            <a:noFill/>
            <a:ln>
              <a:noFill/>
            </a:ln>
          </p:spPr>
        </p:pic>
        <p:sp>
          <p:nvSpPr>
            <p:cNvPr id="863" name="Google Shape;863;p67"/>
            <p:cNvSpPr txBox="1"/>
            <p:nvPr/>
          </p:nvSpPr>
          <p:spPr>
            <a:xfrm>
              <a:off x="9742946" y="3046655"/>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2</a:t>
              </a:r>
              <a:endParaRPr sz="1100"/>
            </a:p>
          </p:txBody>
        </p:sp>
        <p:pic>
          <p:nvPicPr>
            <p:cNvPr id="864" name="Google Shape;864;p67"/>
            <p:cNvPicPr preferRelativeResize="0"/>
            <p:nvPr/>
          </p:nvPicPr>
          <p:blipFill rotWithShape="1">
            <a:blip r:embed="rId5">
              <a:alphaModFix/>
            </a:blip>
            <a:srcRect b="0" l="0" r="0" t="0"/>
            <a:stretch/>
          </p:blipFill>
          <p:spPr>
            <a:xfrm rot="10800000">
              <a:off x="9759537" y="4139988"/>
              <a:ext cx="1254087" cy="951717"/>
            </a:xfrm>
            <a:prstGeom prst="rect">
              <a:avLst/>
            </a:prstGeom>
            <a:noFill/>
            <a:ln>
              <a:noFill/>
            </a:ln>
          </p:spPr>
        </p:pic>
        <p:sp>
          <p:nvSpPr>
            <p:cNvPr id="865" name="Google Shape;865;p67"/>
            <p:cNvSpPr/>
            <p:nvPr/>
          </p:nvSpPr>
          <p:spPr>
            <a:xfrm flipH="1">
              <a:off x="10218487" y="4968871"/>
              <a:ext cx="336300" cy="4452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6" name="Google Shape;866;p67"/>
            <p:cNvSpPr txBox="1"/>
            <p:nvPr/>
          </p:nvSpPr>
          <p:spPr>
            <a:xfrm>
              <a:off x="9742946" y="4320562"/>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3</a:t>
              </a:r>
              <a:endParaRPr sz="1100"/>
            </a:p>
          </p:txBody>
        </p:sp>
        <p:pic>
          <p:nvPicPr>
            <p:cNvPr id="867" name="Google Shape;867;p67"/>
            <p:cNvPicPr preferRelativeResize="0"/>
            <p:nvPr/>
          </p:nvPicPr>
          <p:blipFill rotWithShape="1">
            <a:blip r:embed="rId6">
              <a:alphaModFix/>
            </a:blip>
            <a:srcRect b="0" l="0" r="0" t="0"/>
            <a:stretch/>
          </p:blipFill>
          <p:spPr>
            <a:xfrm rot="10800000">
              <a:off x="9759537" y="5443176"/>
              <a:ext cx="1254087" cy="951717"/>
            </a:xfrm>
            <a:prstGeom prst="rect">
              <a:avLst/>
            </a:prstGeom>
            <a:noFill/>
            <a:ln>
              <a:noFill/>
            </a:ln>
          </p:spPr>
        </p:pic>
        <p:sp>
          <p:nvSpPr>
            <p:cNvPr id="868" name="Google Shape;868;p67"/>
            <p:cNvSpPr txBox="1"/>
            <p:nvPr/>
          </p:nvSpPr>
          <p:spPr>
            <a:xfrm>
              <a:off x="9742946" y="5623750"/>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4</a:t>
              </a:r>
              <a:endParaRPr sz="1100"/>
            </a:p>
          </p:txBody>
        </p:sp>
        <p:sp>
          <p:nvSpPr>
            <p:cNvPr id="869" name="Google Shape;869;p67"/>
            <p:cNvSpPr/>
            <p:nvPr/>
          </p:nvSpPr>
          <p:spPr>
            <a:xfrm flipH="1">
              <a:off x="10210191" y="3683016"/>
              <a:ext cx="336300" cy="4452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870" name="Google Shape;870;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Code Is Written (Procedurally)</a:t>
            </a:r>
            <a:endParaRPr/>
          </a:p>
        </p:txBody>
      </p:sp>
      <p:sp>
        <p:nvSpPr>
          <p:cNvPr id="871" name="Google Shape;871;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Code (</a:t>
            </a:r>
            <a:r>
              <a:rPr lang="en"/>
              <a:t>JavaScript</a:t>
            </a:r>
            <a:r>
              <a:rPr lang="en"/>
              <a:t>)</a:t>
            </a:r>
            <a:endParaRPr/>
          </a:p>
        </p:txBody>
      </p:sp>
      <p:graphicFrame>
        <p:nvGraphicFramePr>
          <p:cNvPr id="872" name="Google Shape;872;p67"/>
          <p:cNvGraphicFramePr/>
          <p:nvPr/>
        </p:nvGraphicFramePr>
        <p:xfrm>
          <a:off x="339275" y="1116225"/>
          <a:ext cx="3000000" cy="3000000"/>
        </p:xfrm>
        <a:graphic>
          <a:graphicData uri="http://schemas.openxmlformats.org/drawingml/2006/table">
            <a:tbl>
              <a:tblPr>
                <a:noFill/>
                <a:tableStyleId>{5D2E398C-63D8-4BEF-AF8C-81EA9A7C48DC}</a:tableStyleId>
              </a:tblPr>
              <a:tblGrid>
                <a:gridCol w="382850"/>
                <a:gridCol w="4799200"/>
              </a:tblGrid>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1</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500">
                          <a:solidFill>
                            <a:srgbClr val="B7B7B7"/>
                          </a:solidFill>
                          <a:latin typeface="Inconsolata"/>
                          <a:ea typeface="Inconsolata"/>
                          <a:cs typeface="Inconsolata"/>
                          <a:sym typeface="Inconsolata"/>
                        </a:rPr>
                        <a:t>// STEP 1</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2</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500">
                          <a:solidFill>
                            <a:srgbClr val="B7B7B7"/>
                          </a:solidFill>
                          <a:latin typeface="Inconsolata"/>
                          <a:ea typeface="Inconsolata"/>
                          <a:cs typeface="Inconsolata"/>
                          <a:sym typeface="Inconsolata"/>
                        </a:rPr>
                        <a:t>// --------------------------------</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3</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i="1" lang="en" sz="1500">
                          <a:solidFill>
                            <a:srgbClr val="00FFFF"/>
                          </a:solidFill>
                          <a:latin typeface="Inconsolata"/>
                          <a:ea typeface="Inconsolata"/>
                          <a:cs typeface="Inconsolata"/>
                          <a:sym typeface="Inconsolata"/>
                        </a:rPr>
                        <a:t>var</a:t>
                      </a:r>
                      <a:r>
                        <a:rPr lang="en" sz="1500">
                          <a:solidFill>
                            <a:srgbClr val="FFFFFF"/>
                          </a:solidFill>
                          <a:latin typeface="Inconsolata"/>
                          <a:ea typeface="Inconsolata"/>
                          <a:cs typeface="Inconsolata"/>
                          <a:sym typeface="Inconsolata"/>
                        </a:rPr>
                        <a:t> </a:t>
                      </a:r>
                      <a:r>
                        <a:rPr lang="en" sz="1500">
                          <a:solidFill>
                            <a:srgbClr val="FF9900"/>
                          </a:solidFill>
                          <a:latin typeface="Inconsolata"/>
                          <a:ea typeface="Inconsolata"/>
                          <a:cs typeface="Inconsolata"/>
                          <a:sym typeface="Inconsolata"/>
                        </a:rPr>
                        <a:t>thingamagig</a:t>
                      </a:r>
                      <a:r>
                        <a:rPr lang="en" sz="1500">
                          <a:solidFill>
                            <a:srgbClr val="FFFFFF"/>
                          </a:solidFill>
                          <a:latin typeface="Inconsolata"/>
                          <a:ea typeface="Inconsolata"/>
                          <a:cs typeface="Inconsolata"/>
                          <a:sym typeface="Inconsolata"/>
                        </a:rPr>
                        <a:t> </a:t>
                      </a:r>
                      <a:r>
                        <a:rPr lang="en" sz="1500">
                          <a:solidFill>
                            <a:srgbClr val="FF0000"/>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C732E3"/>
                          </a:solidFill>
                          <a:latin typeface="Inconsolata"/>
                          <a:ea typeface="Inconsolata"/>
                          <a:cs typeface="Inconsolata"/>
                          <a:sym typeface="Inconsolata"/>
                        </a:rPr>
                        <a:t>500</a:t>
                      </a:r>
                      <a:r>
                        <a:rPr lang="en" sz="1500">
                          <a:solidFill>
                            <a:srgbClr val="FFFFFF"/>
                          </a:solidFill>
                          <a:latin typeface="Inconsolata"/>
                          <a:ea typeface="Inconsolata"/>
                          <a:cs typeface="Inconsolata"/>
                          <a:sym typeface="Inconsolata"/>
                        </a:rPr>
                        <a:t>;</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4</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i="1" lang="en" sz="1500">
                          <a:solidFill>
                            <a:srgbClr val="00FFFF"/>
                          </a:solidFill>
                          <a:latin typeface="Inconsolata"/>
                          <a:ea typeface="Inconsolata"/>
                          <a:cs typeface="Inconsolata"/>
                          <a:sym typeface="Inconsolata"/>
                        </a:rPr>
                        <a:t>var</a:t>
                      </a:r>
                      <a:r>
                        <a:rPr lang="en" sz="1500">
                          <a:solidFill>
                            <a:srgbClr val="FFFFFF"/>
                          </a:solidFill>
                          <a:latin typeface="Inconsolata"/>
                          <a:ea typeface="Inconsolata"/>
                          <a:cs typeface="Inconsolata"/>
                          <a:sym typeface="Inconsolata"/>
                        </a:rPr>
                        <a:t> </a:t>
                      </a:r>
                      <a:r>
                        <a:rPr lang="en" sz="1500">
                          <a:solidFill>
                            <a:srgbClr val="FF9900"/>
                          </a:solidFill>
                          <a:latin typeface="Inconsolata"/>
                          <a:ea typeface="Inconsolata"/>
                          <a:cs typeface="Inconsolata"/>
                          <a:sym typeface="Inconsolata"/>
                        </a:rPr>
                        <a:t>doodad</a:t>
                      </a:r>
                      <a:r>
                        <a:rPr lang="en" sz="1500">
                          <a:solidFill>
                            <a:srgbClr val="FFFFFF"/>
                          </a:solidFill>
                          <a:latin typeface="Inconsolata"/>
                          <a:ea typeface="Inconsolata"/>
                          <a:cs typeface="Inconsolata"/>
                          <a:sym typeface="Inconsolata"/>
                        </a:rPr>
                        <a:t> </a:t>
                      </a:r>
                      <a:r>
                        <a:rPr lang="en" sz="1500">
                          <a:solidFill>
                            <a:srgbClr val="FF0000"/>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C732E3"/>
                          </a:solidFill>
                          <a:latin typeface="Inconsolata"/>
                          <a:ea typeface="Inconsolata"/>
                          <a:cs typeface="Inconsolata"/>
                          <a:sym typeface="Inconsolata"/>
                        </a:rPr>
                        <a:t>200</a:t>
                      </a:r>
                      <a:r>
                        <a:rPr lang="en" sz="1500">
                          <a:solidFill>
                            <a:srgbClr val="FFFFFF"/>
                          </a:solidFill>
                          <a:latin typeface="Inconsolata"/>
                          <a:ea typeface="Inconsolata"/>
                          <a:cs typeface="Inconsolata"/>
                          <a:sym typeface="Inconsolata"/>
                        </a:rPr>
                        <a:t>;</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5</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6</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500">
                          <a:solidFill>
                            <a:srgbClr val="B7B7B7"/>
                          </a:solidFill>
                          <a:latin typeface="Inconsolata"/>
                          <a:ea typeface="Inconsolata"/>
                          <a:cs typeface="Inconsolata"/>
                          <a:sym typeface="Inconsolata"/>
                        </a:rPr>
                        <a:t>// STEP 2</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7</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500">
                          <a:solidFill>
                            <a:srgbClr val="B7B7B7"/>
                          </a:solidFill>
                          <a:latin typeface="Inconsolata"/>
                          <a:ea typeface="Inconsolata"/>
                          <a:cs typeface="Inconsolata"/>
                          <a:sym typeface="Inconsolata"/>
                        </a:rPr>
                        <a:t>// --------------------------------</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8</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i="1" lang="en" sz="1500">
                          <a:solidFill>
                            <a:srgbClr val="00FFFF"/>
                          </a:solidFill>
                          <a:latin typeface="Inconsolata"/>
                          <a:ea typeface="Inconsolata"/>
                          <a:cs typeface="Inconsolata"/>
                          <a:sym typeface="Inconsolata"/>
                        </a:rPr>
                        <a:t>var</a:t>
                      </a:r>
                      <a:r>
                        <a:rPr lang="en" sz="1500">
                          <a:solidFill>
                            <a:srgbClr val="FFFFFF"/>
                          </a:solidFill>
                          <a:latin typeface="Inconsolata"/>
                          <a:ea typeface="Inconsolata"/>
                          <a:cs typeface="Inconsolata"/>
                          <a:sym typeface="Inconsolata"/>
                        </a:rPr>
                        <a:t> </a:t>
                      </a:r>
                      <a:r>
                        <a:rPr lang="en" sz="1500">
                          <a:solidFill>
                            <a:srgbClr val="FF9900"/>
                          </a:solidFill>
                          <a:latin typeface="Inconsolata"/>
                          <a:ea typeface="Inconsolata"/>
                          <a:cs typeface="Inconsolata"/>
                          <a:sym typeface="Inconsolata"/>
                        </a:rPr>
                        <a:t>combindedThing</a:t>
                      </a:r>
                      <a:r>
                        <a:rPr lang="en" sz="1500">
                          <a:solidFill>
                            <a:srgbClr val="FFFFFF"/>
                          </a:solidFill>
                          <a:latin typeface="Inconsolata"/>
                          <a:ea typeface="Inconsolata"/>
                          <a:cs typeface="Inconsolata"/>
                          <a:sym typeface="Inconsolata"/>
                        </a:rPr>
                        <a:t> </a:t>
                      </a:r>
                      <a:r>
                        <a:rPr lang="en" sz="1500">
                          <a:solidFill>
                            <a:srgbClr val="FF0000"/>
                          </a:solidFill>
                          <a:latin typeface="Inconsolata"/>
                          <a:ea typeface="Inconsolata"/>
                          <a:cs typeface="Inconsolata"/>
                          <a:sym typeface="Inconsolata"/>
                        </a:rPr>
                        <a:t>= </a:t>
                      </a:r>
                      <a:r>
                        <a:rPr lang="en" sz="1500">
                          <a:solidFill>
                            <a:srgbClr val="FF9900"/>
                          </a:solidFill>
                          <a:latin typeface="Inconsolata"/>
                          <a:ea typeface="Inconsolata"/>
                          <a:cs typeface="Inconsolata"/>
                          <a:sym typeface="Inconsolata"/>
                        </a:rPr>
                        <a:t>thingamagig</a:t>
                      </a:r>
                      <a:r>
                        <a:rPr lang="en" sz="1500">
                          <a:solidFill>
                            <a:srgbClr val="FFFFFF"/>
                          </a:solidFill>
                          <a:latin typeface="Inconsolata"/>
                          <a:ea typeface="Inconsolata"/>
                          <a:cs typeface="Inconsolata"/>
                          <a:sym typeface="Inconsolata"/>
                        </a:rPr>
                        <a:t> </a:t>
                      </a:r>
                      <a:r>
                        <a:rPr lang="en" sz="1500">
                          <a:solidFill>
                            <a:srgbClr val="FF0000"/>
                          </a:solidFill>
                          <a:latin typeface="Inconsolata"/>
                          <a:ea typeface="Inconsolata"/>
                          <a:cs typeface="Inconsolata"/>
                          <a:sym typeface="Inconsolata"/>
                        </a:rPr>
                        <a:t>+ </a:t>
                      </a:r>
                      <a:r>
                        <a:rPr lang="en" sz="1500">
                          <a:solidFill>
                            <a:srgbClr val="FF9900"/>
                          </a:solidFill>
                          <a:latin typeface="Inconsolata"/>
                          <a:ea typeface="Inconsolata"/>
                          <a:cs typeface="Inconsolata"/>
                          <a:sym typeface="Inconsolata"/>
                        </a:rPr>
                        <a:t>doodad</a:t>
                      </a:r>
                      <a:endParaRPr sz="1500">
                        <a:solidFill>
                          <a:srgbClr val="FF9900"/>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9</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10</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500">
                          <a:solidFill>
                            <a:srgbClr val="B7B7B7"/>
                          </a:solidFill>
                          <a:latin typeface="Inconsolata"/>
                          <a:ea typeface="Inconsolata"/>
                          <a:cs typeface="Inconsolata"/>
                          <a:sym typeface="Inconsolata"/>
                        </a:rPr>
                        <a:t>// STEP 3</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11</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500">
                          <a:solidFill>
                            <a:srgbClr val="B7B7B7"/>
                          </a:solidFill>
                          <a:latin typeface="Inconsolata"/>
                          <a:ea typeface="Inconsolata"/>
                          <a:cs typeface="Inconsolata"/>
                          <a:sym typeface="Inconsolata"/>
                        </a:rPr>
                        <a:t>// --------------------------------</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12</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500">
                          <a:solidFill>
                            <a:srgbClr val="00FF00"/>
                          </a:solidFill>
                          <a:latin typeface="Inconsolata"/>
                          <a:ea typeface="Inconsolata"/>
                          <a:cs typeface="Inconsolata"/>
                          <a:sym typeface="Inconsolata"/>
                        </a:rPr>
                        <a:t>runContraption</a:t>
                      </a:r>
                      <a:r>
                        <a:rPr lang="en" sz="1500">
                          <a:solidFill>
                            <a:srgbClr val="FFFFFF"/>
                          </a:solidFill>
                          <a:latin typeface="Inconsolata"/>
                          <a:ea typeface="Inconsolata"/>
                          <a:cs typeface="Inconsolata"/>
                          <a:sym typeface="Inconsolata"/>
                        </a:rPr>
                        <a:t>(</a:t>
                      </a:r>
                      <a:r>
                        <a:rPr lang="en" sz="1500">
                          <a:solidFill>
                            <a:srgbClr val="FF9900"/>
                          </a:solidFill>
                          <a:latin typeface="Inconsolata"/>
                          <a:ea typeface="Inconsolata"/>
                          <a:cs typeface="Inconsolata"/>
                          <a:sym typeface="Inconsolata"/>
                        </a:rPr>
                        <a:t>combindedThing</a:t>
                      </a:r>
                      <a:r>
                        <a:rPr lang="en" sz="1500">
                          <a:solidFill>
                            <a:srgbClr val="FFFFFF"/>
                          </a:solidFill>
                          <a:latin typeface="Inconsolata"/>
                          <a:ea typeface="Inconsolata"/>
                          <a:cs typeface="Inconsolata"/>
                          <a:sym typeface="Inconsolata"/>
                        </a:rPr>
                        <a:t>);</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13</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14</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500">
                          <a:solidFill>
                            <a:srgbClr val="B7B7B7"/>
                          </a:solidFill>
                          <a:latin typeface="Inconsolata"/>
                          <a:ea typeface="Inconsolata"/>
                          <a:cs typeface="Inconsolata"/>
                          <a:sym typeface="Inconsolata"/>
                        </a:rPr>
                        <a:t>// STEP 4</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15</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500">
                          <a:solidFill>
                            <a:srgbClr val="B7B7B7"/>
                          </a:solidFill>
                          <a:latin typeface="Inconsolata"/>
                          <a:ea typeface="Inconsolata"/>
                          <a:cs typeface="Inconsolata"/>
                          <a:sym typeface="Inconsolata"/>
                        </a:rPr>
                        <a:t>// --------------------------------</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2150">
                <a:tc>
                  <a:txBody>
                    <a:bodyPr/>
                    <a:lstStyle/>
                    <a:p>
                      <a:pPr indent="0" lvl="0" marL="0" rtl="0" algn="r">
                        <a:spcBef>
                          <a:spcPts val="0"/>
                        </a:spcBef>
                        <a:spcAft>
                          <a:spcPts val="0"/>
                        </a:spcAft>
                        <a:buNone/>
                      </a:pPr>
                      <a:r>
                        <a:rPr lang="en" sz="1500">
                          <a:solidFill>
                            <a:srgbClr val="B7B7B7"/>
                          </a:solidFill>
                          <a:latin typeface="Inconsolata"/>
                          <a:ea typeface="Inconsolata"/>
                          <a:cs typeface="Inconsolata"/>
                          <a:sym typeface="Inconsolata"/>
                        </a:rPr>
                        <a:t>16</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500">
                          <a:solidFill>
                            <a:srgbClr val="00FF00"/>
                          </a:solidFill>
                          <a:latin typeface="Inconsolata"/>
                          <a:ea typeface="Inconsolata"/>
                          <a:cs typeface="Inconsolata"/>
                          <a:sym typeface="Inconsolata"/>
                        </a:rPr>
                        <a:t>resetContraption</a:t>
                      </a:r>
                      <a:r>
                        <a:rPr lang="en" sz="1500">
                          <a:solidFill>
                            <a:srgbClr val="FFFFFF"/>
                          </a:solidFill>
                          <a:latin typeface="Inconsolata"/>
                          <a:ea typeface="Inconsolata"/>
                          <a:cs typeface="Inconsolata"/>
                          <a:sym typeface="Inconsolata"/>
                        </a:rPr>
                        <a:t>();</a:t>
                      </a:r>
                      <a:endParaRPr sz="15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What are the four fundamental </a:t>
            </a:r>
            <a:br>
              <a:rPr lang="en"/>
            </a:br>
            <a:r>
              <a:rPr lang="en"/>
              <a:t>tools of programming?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878" name="Google Shape;878;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Fundamental Tools of Programming</a:t>
            </a:r>
            <a:endParaRPr>
              <a:solidFill>
                <a:schemeClr val="dk1"/>
              </a:solidFill>
            </a:endParaRPr>
          </a:p>
          <a:p>
            <a:pPr indent="0" lvl="0" marL="0" rtl="0" algn="l">
              <a:spcBef>
                <a:spcPts val="0"/>
              </a:spcBef>
              <a:spcAft>
                <a:spcPts val="0"/>
              </a:spcAft>
              <a:buNone/>
            </a:pPr>
            <a:r>
              <a:t/>
            </a:r>
            <a:endParaRPr/>
          </a:p>
        </p:txBody>
      </p:sp>
      <p:sp>
        <p:nvSpPr>
          <p:cNvPr id="884" name="Google Shape;884;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5" name="Google Shape;885;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structures are found in nearly all programming languages:</a:t>
            </a:r>
            <a:endParaRPr>
              <a:solidFill>
                <a:schemeClr val="dk1"/>
              </a:solidFill>
            </a:endParaRPr>
          </a:p>
          <a:p>
            <a:pPr indent="0" lvl="0" marL="0" rtl="0" algn="l">
              <a:spcBef>
                <a:spcPts val="0"/>
              </a:spcBef>
              <a:spcAft>
                <a:spcPts val="0"/>
              </a:spcAft>
              <a:buNone/>
            </a:pPr>
            <a:r>
              <a:t/>
            </a:r>
            <a:endParaRPr/>
          </a:p>
        </p:txBody>
      </p:sp>
      <p:sp>
        <p:nvSpPr>
          <p:cNvPr id="886" name="Google Shape;886;p6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87" name="Google Shape;887;p6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88" name="Google Shape;888;p6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89" name="Google Shape;889;p6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90" name="Google Shape;890;p69"/>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Conditionals</a:t>
            </a:r>
            <a:endParaRPr sz="1800">
              <a:solidFill>
                <a:srgbClr val="043461"/>
              </a:solidFill>
              <a:latin typeface="Roboto"/>
              <a:ea typeface="Roboto"/>
              <a:cs typeface="Roboto"/>
              <a:sym typeface="Roboto"/>
            </a:endParaRPr>
          </a:p>
        </p:txBody>
      </p:sp>
      <p:sp>
        <p:nvSpPr>
          <p:cNvPr id="891" name="Google Shape;891;p69"/>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Iterations</a:t>
            </a:r>
            <a:endParaRPr sz="1800">
              <a:solidFill>
                <a:srgbClr val="043461"/>
              </a:solidFill>
              <a:latin typeface="Roboto"/>
              <a:ea typeface="Roboto"/>
              <a:cs typeface="Roboto"/>
              <a:sym typeface="Roboto"/>
            </a:endParaRPr>
          </a:p>
        </p:txBody>
      </p:sp>
      <p:sp>
        <p:nvSpPr>
          <p:cNvPr id="892" name="Google Shape;892;p69"/>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Functions</a:t>
            </a:r>
            <a:endParaRPr sz="1800">
              <a:solidFill>
                <a:srgbClr val="043461"/>
              </a:solidFill>
              <a:latin typeface="Roboto"/>
              <a:ea typeface="Roboto"/>
              <a:cs typeface="Roboto"/>
              <a:sym typeface="Roboto"/>
            </a:endParaRPr>
          </a:p>
        </p:txBody>
      </p:sp>
      <p:sp>
        <p:nvSpPr>
          <p:cNvPr id="893" name="Google Shape;893;p69"/>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Variables / Arrays</a:t>
            </a:r>
            <a:endParaRPr sz="1800">
              <a:solidFill>
                <a:srgbClr val="043461"/>
              </a:solidFill>
              <a:latin typeface="Roboto"/>
              <a:ea typeface="Roboto"/>
              <a:cs typeface="Roboto"/>
              <a:sym typeface="Roboto"/>
            </a:endParaRPr>
          </a:p>
        </p:txBody>
      </p:sp>
      <p:sp>
        <p:nvSpPr>
          <p:cNvPr id="894" name="Google Shape;894;p6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95" name="Google Shape;895;p6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96" name="Google Shape;896;p6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97" name="Google Shape;897;p6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Variables: The Nouns of Code</a:t>
            </a:r>
            <a:endParaRPr>
              <a:solidFill>
                <a:schemeClr val="dk1"/>
              </a:solidFill>
            </a:endParaRPr>
          </a:p>
          <a:p>
            <a:pPr indent="0" lvl="0" marL="0" rtl="0" algn="l">
              <a:spcBef>
                <a:spcPts val="0"/>
              </a:spcBef>
              <a:spcAft>
                <a:spcPts val="0"/>
              </a:spcAft>
              <a:buNone/>
            </a:pPr>
            <a:r>
              <a:t/>
            </a:r>
            <a:endParaRPr/>
          </a:p>
        </p:txBody>
      </p:sp>
      <p:sp>
        <p:nvSpPr>
          <p:cNvPr id="903" name="Google Shape;90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904" name="Google Shape;904;p70"/>
          <p:cNvGrpSpPr/>
          <p:nvPr/>
        </p:nvGrpSpPr>
        <p:grpSpPr>
          <a:xfrm>
            <a:off x="453220" y="814400"/>
            <a:ext cx="743726" cy="530949"/>
            <a:chOff x="453220" y="1424000"/>
            <a:chExt cx="743726" cy="530949"/>
          </a:xfrm>
        </p:grpSpPr>
        <p:sp>
          <p:nvSpPr>
            <p:cNvPr id="905" name="Google Shape;905;p7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06" name="Google Shape;906;p7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907" name="Google Shape;907;p70"/>
          <p:cNvSpPr/>
          <p:nvPr/>
        </p:nvSpPr>
        <p:spPr>
          <a:xfrm>
            <a:off x="453233" y="1514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08" name="Google Shape;908;p70"/>
          <p:cNvSpPr/>
          <p:nvPr/>
        </p:nvSpPr>
        <p:spPr>
          <a:xfrm flipH="1" rot="10800000">
            <a:off x="453233" y="1792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09" name="Google Shape;909;p70"/>
          <p:cNvSpPr/>
          <p:nvPr/>
        </p:nvSpPr>
        <p:spPr>
          <a:xfrm>
            <a:off x="1352550" y="769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b="1" lang="en" sz="1600">
                <a:solidFill>
                  <a:srgbClr val="043461"/>
                </a:solidFill>
                <a:latin typeface="Roboto"/>
                <a:ea typeface="Roboto"/>
                <a:cs typeface="Roboto"/>
                <a:sym typeface="Roboto"/>
              </a:rPr>
              <a:t>Variables</a:t>
            </a:r>
            <a:r>
              <a:rPr lang="en" sz="1600">
                <a:solidFill>
                  <a:srgbClr val="043461"/>
                </a:solidFill>
                <a:latin typeface="Roboto"/>
                <a:ea typeface="Roboto"/>
                <a:cs typeface="Roboto"/>
                <a:sym typeface="Roboto"/>
              </a:rPr>
              <a:t> are effectively the items in a procedure. </a:t>
            </a:r>
            <a:endParaRPr sz="1600">
              <a:solidFill>
                <a:srgbClr val="043461"/>
              </a:solidFill>
            </a:endParaRPr>
          </a:p>
        </p:txBody>
      </p:sp>
      <p:sp>
        <p:nvSpPr>
          <p:cNvPr id="910" name="Google Shape;910;p70"/>
          <p:cNvSpPr/>
          <p:nvPr/>
        </p:nvSpPr>
        <p:spPr>
          <a:xfrm>
            <a:off x="1352550" y="1469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They can be </a:t>
            </a:r>
            <a:r>
              <a:rPr b="1" lang="en" sz="1600">
                <a:solidFill>
                  <a:srgbClr val="043461"/>
                </a:solidFill>
                <a:latin typeface="Roboto"/>
                <a:ea typeface="Roboto"/>
                <a:cs typeface="Roboto"/>
                <a:sym typeface="Roboto"/>
              </a:rPr>
              <a:t>physical things</a:t>
            </a:r>
            <a:r>
              <a:rPr lang="en" sz="1600">
                <a:solidFill>
                  <a:srgbClr val="043461"/>
                </a:solidFill>
                <a:latin typeface="Roboto"/>
                <a:ea typeface="Roboto"/>
                <a:cs typeface="Roboto"/>
                <a:sym typeface="Roboto"/>
              </a:rPr>
              <a:t> (like an ingredient) or </a:t>
            </a:r>
            <a:r>
              <a:rPr b="1" lang="en" sz="1600">
                <a:solidFill>
                  <a:srgbClr val="043461"/>
                </a:solidFill>
                <a:latin typeface="Roboto"/>
                <a:ea typeface="Roboto"/>
                <a:cs typeface="Roboto"/>
                <a:sym typeface="Roboto"/>
              </a:rPr>
              <a:t>abstractions</a:t>
            </a:r>
            <a:r>
              <a:rPr lang="en" sz="1600">
                <a:solidFill>
                  <a:srgbClr val="043461"/>
                </a:solidFill>
                <a:latin typeface="Roboto"/>
                <a:ea typeface="Roboto"/>
                <a:cs typeface="Roboto"/>
                <a:sym typeface="Roboto"/>
              </a:rPr>
              <a:t> (like a counter).</a:t>
            </a:r>
            <a:endParaRPr sz="1600">
              <a:solidFill>
                <a:srgbClr val="043461"/>
              </a:solidFill>
            </a:endParaRPr>
          </a:p>
        </p:txBody>
      </p:sp>
      <p:sp>
        <p:nvSpPr>
          <p:cNvPr id="911" name="Google Shape;911;p70"/>
          <p:cNvSpPr/>
          <p:nvPr/>
        </p:nvSpPr>
        <p:spPr>
          <a:xfrm>
            <a:off x="1352550" y="2159450"/>
            <a:ext cx="7517100" cy="788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In VBA, items can be </a:t>
            </a:r>
            <a:r>
              <a:rPr b="1" lang="en" sz="1600">
                <a:solidFill>
                  <a:srgbClr val="043461"/>
                </a:solidFill>
                <a:latin typeface="Roboto"/>
                <a:ea typeface="Roboto"/>
                <a:cs typeface="Roboto"/>
                <a:sym typeface="Roboto"/>
              </a:rPr>
              <a:t>declared</a:t>
            </a:r>
            <a:r>
              <a:rPr lang="en" sz="1600">
                <a:solidFill>
                  <a:srgbClr val="043461"/>
                </a:solidFill>
                <a:latin typeface="Roboto"/>
                <a:ea typeface="Roboto"/>
                <a:cs typeface="Roboto"/>
                <a:sym typeface="Roboto"/>
              </a:rPr>
              <a:t> as variables by using </a:t>
            </a:r>
            <a:r>
              <a:rPr lang="en" sz="1600">
                <a:solidFill>
                  <a:srgbClr val="00FFFF"/>
                </a:solidFill>
                <a:highlight>
                  <a:srgbClr val="000000"/>
                </a:highlight>
                <a:latin typeface="Inconsolata"/>
                <a:ea typeface="Inconsolata"/>
                <a:cs typeface="Inconsolata"/>
                <a:sym typeface="Inconsolata"/>
              </a:rPr>
              <a:t>dim</a:t>
            </a:r>
            <a:r>
              <a:rPr lang="en" sz="1600">
                <a:solidFill>
                  <a:srgbClr val="043461"/>
                </a:solidFill>
                <a:latin typeface="Roboto"/>
                <a:ea typeface="Roboto"/>
                <a:cs typeface="Roboto"/>
                <a:sym typeface="Roboto"/>
              </a:rPr>
              <a:t> followed by the type. </a:t>
            </a:r>
            <a:br>
              <a:rPr lang="en" sz="1600">
                <a:solidFill>
                  <a:srgbClr val="043461"/>
                </a:solidFill>
                <a:latin typeface="Roboto"/>
                <a:ea typeface="Roboto"/>
                <a:cs typeface="Roboto"/>
                <a:sym typeface="Roboto"/>
              </a:rPr>
            </a:br>
            <a:r>
              <a:rPr lang="en" sz="1600">
                <a:solidFill>
                  <a:srgbClr val="043461"/>
                </a:solidFill>
                <a:latin typeface="Roboto"/>
                <a:ea typeface="Roboto"/>
                <a:cs typeface="Roboto"/>
                <a:sym typeface="Roboto"/>
              </a:rPr>
              <a:t>Then they can be </a:t>
            </a:r>
            <a:r>
              <a:rPr b="1" lang="en" sz="1600">
                <a:solidFill>
                  <a:srgbClr val="043461"/>
                </a:solidFill>
                <a:latin typeface="Roboto"/>
                <a:ea typeface="Roboto"/>
                <a:cs typeface="Roboto"/>
                <a:sym typeface="Roboto"/>
              </a:rPr>
              <a:t>assigned</a:t>
            </a:r>
            <a:r>
              <a:rPr lang="en" sz="1600">
                <a:solidFill>
                  <a:srgbClr val="043461"/>
                </a:solidFill>
                <a:latin typeface="Roboto"/>
                <a:ea typeface="Roboto"/>
                <a:cs typeface="Roboto"/>
                <a:sym typeface="Roboto"/>
              </a:rPr>
              <a:t> a value. </a:t>
            </a:r>
            <a:endParaRPr sz="1600">
              <a:solidFill>
                <a:srgbClr val="043461"/>
              </a:solidFill>
            </a:endParaRPr>
          </a:p>
        </p:txBody>
      </p:sp>
      <p:sp>
        <p:nvSpPr>
          <p:cNvPr id="912" name="Google Shape;912;p70"/>
          <p:cNvSpPr/>
          <p:nvPr/>
        </p:nvSpPr>
        <p:spPr>
          <a:xfrm>
            <a:off x="453233" y="22141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13" name="Google Shape;913;p70"/>
          <p:cNvSpPr/>
          <p:nvPr/>
        </p:nvSpPr>
        <p:spPr>
          <a:xfrm flipH="1" rot="10800000">
            <a:off x="453233" y="24927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14" name="Google Shape;914;p70"/>
          <p:cNvSpPr/>
          <p:nvPr/>
        </p:nvSpPr>
        <p:spPr>
          <a:xfrm>
            <a:off x="1394600" y="3407825"/>
            <a:ext cx="3460800" cy="14394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00FFFF"/>
                </a:solidFill>
                <a:latin typeface="Inconsolata"/>
                <a:ea typeface="Inconsolata"/>
                <a:cs typeface="Inconsolata"/>
                <a:sym typeface="Inconsolata"/>
              </a:rPr>
              <a:t>dim</a:t>
            </a:r>
            <a:r>
              <a:rPr lang="en" sz="2400">
                <a:solidFill>
                  <a:srgbClr val="FFFFFF"/>
                </a:solidFill>
                <a:latin typeface="Inconsolata"/>
                <a:ea typeface="Inconsolata"/>
                <a:cs typeface="Inconsolata"/>
                <a:sym typeface="Inconsolata"/>
              </a:rPr>
              <a:t> </a:t>
            </a:r>
            <a:r>
              <a:rPr lang="en" sz="2400">
                <a:solidFill>
                  <a:srgbClr val="FF9900"/>
                </a:solidFill>
                <a:latin typeface="Inconsolata"/>
                <a:ea typeface="Inconsolata"/>
                <a:cs typeface="Inconsolata"/>
                <a:sym typeface="Inconsolata"/>
              </a:rPr>
              <a:t>ing1</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as</a:t>
            </a:r>
            <a:r>
              <a:rPr lang="en" sz="2400">
                <a:solidFill>
                  <a:srgbClr val="FFFFFF"/>
                </a:solidFill>
                <a:latin typeface="Inconsolata"/>
                <a:ea typeface="Inconsolata"/>
                <a:cs typeface="Inconsolata"/>
                <a:sym typeface="Inconsolata"/>
              </a:rPr>
              <a:t> </a:t>
            </a:r>
            <a:r>
              <a:rPr lang="en" sz="2400">
                <a:solidFill>
                  <a:srgbClr val="00FFFF"/>
                </a:solidFill>
                <a:latin typeface="Inconsolata"/>
                <a:ea typeface="Inconsolata"/>
                <a:cs typeface="Inconsolata"/>
                <a:sym typeface="Inconsolata"/>
              </a:rPr>
              <a:t>String</a:t>
            </a:r>
            <a:endParaRPr sz="2400">
              <a:solidFill>
                <a:srgbClr val="00FFFF"/>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00FFFF"/>
                </a:solidFill>
                <a:latin typeface="Inconsolata"/>
                <a:ea typeface="Inconsolata"/>
                <a:cs typeface="Inconsolata"/>
                <a:sym typeface="Inconsolata"/>
              </a:rPr>
              <a:t>dim</a:t>
            </a:r>
            <a:r>
              <a:rPr lang="en" sz="2400">
                <a:solidFill>
                  <a:srgbClr val="FFFFFF"/>
                </a:solidFill>
                <a:latin typeface="Inconsolata"/>
                <a:ea typeface="Inconsolata"/>
                <a:cs typeface="Inconsolata"/>
                <a:sym typeface="Inconsolata"/>
              </a:rPr>
              <a:t> </a:t>
            </a:r>
            <a:r>
              <a:rPr lang="en" sz="2400">
                <a:solidFill>
                  <a:srgbClr val="FF9900"/>
                </a:solidFill>
                <a:latin typeface="Inconsolata"/>
                <a:ea typeface="Inconsolata"/>
                <a:cs typeface="Inconsolata"/>
                <a:sym typeface="Inconsolata"/>
              </a:rPr>
              <a:t>ing2</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as</a:t>
            </a:r>
            <a:r>
              <a:rPr lang="en" sz="2400">
                <a:solidFill>
                  <a:srgbClr val="FFFFFF"/>
                </a:solidFill>
                <a:latin typeface="Inconsolata"/>
                <a:ea typeface="Inconsolata"/>
                <a:cs typeface="Inconsolata"/>
                <a:sym typeface="Inconsolata"/>
              </a:rPr>
              <a:t> </a:t>
            </a:r>
            <a:r>
              <a:rPr lang="en" sz="2400">
                <a:solidFill>
                  <a:srgbClr val="00FFFF"/>
                </a:solidFill>
                <a:latin typeface="Inconsolata"/>
                <a:ea typeface="Inconsolata"/>
                <a:cs typeface="Inconsolata"/>
                <a:sym typeface="Inconsolata"/>
              </a:rPr>
              <a:t>String</a:t>
            </a:r>
            <a:endParaRPr sz="2400">
              <a:solidFill>
                <a:srgbClr val="00FFFF"/>
              </a:solidFill>
              <a:latin typeface="Inconsolata"/>
              <a:ea typeface="Inconsolata"/>
              <a:cs typeface="Inconsolata"/>
              <a:sym typeface="Inconsolata"/>
            </a:endParaRPr>
          </a:p>
          <a:p>
            <a:pPr indent="0" lvl="0" marL="0" rtl="0" algn="l">
              <a:spcBef>
                <a:spcPts val="0"/>
              </a:spcBef>
              <a:spcAft>
                <a:spcPts val="0"/>
              </a:spcAft>
              <a:buClr>
                <a:srgbClr val="000000"/>
              </a:buClr>
              <a:buSzPts val="1100"/>
              <a:buFont typeface="Arial"/>
              <a:buNone/>
            </a:pPr>
            <a:r>
              <a:rPr lang="en" sz="2400">
                <a:solidFill>
                  <a:srgbClr val="00FFFF"/>
                </a:solidFill>
                <a:latin typeface="Inconsolata"/>
                <a:ea typeface="Inconsolata"/>
                <a:cs typeface="Inconsolata"/>
                <a:sym typeface="Inconsolata"/>
              </a:rPr>
              <a:t>dim</a:t>
            </a:r>
            <a:r>
              <a:rPr lang="en" sz="2400">
                <a:solidFill>
                  <a:srgbClr val="FFFFFF"/>
                </a:solidFill>
                <a:latin typeface="Inconsolata"/>
                <a:ea typeface="Inconsolata"/>
                <a:cs typeface="Inconsolata"/>
                <a:sym typeface="Inconsolata"/>
              </a:rPr>
              <a:t> </a:t>
            </a:r>
            <a:r>
              <a:rPr lang="en" sz="2400">
                <a:solidFill>
                  <a:srgbClr val="FF9900"/>
                </a:solidFill>
                <a:latin typeface="Inconsolata"/>
                <a:ea typeface="Inconsolata"/>
                <a:cs typeface="Inconsolata"/>
                <a:sym typeface="Inconsolata"/>
              </a:rPr>
              <a:t>budget</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as</a:t>
            </a:r>
            <a:r>
              <a:rPr lang="en" sz="2400">
                <a:solidFill>
                  <a:srgbClr val="FFFFFF"/>
                </a:solidFill>
                <a:latin typeface="Inconsolata"/>
                <a:ea typeface="Inconsolata"/>
                <a:cs typeface="Inconsolata"/>
                <a:sym typeface="Inconsolata"/>
              </a:rPr>
              <a:t> </a:t>
            </a:r>
            <a:r>
              <a:rPr lang="en" sz="2400">
                <a:solidFill>
                  <a:srgbClr val="00FFFF"/>
                </a:solidFill>
                <a:latin typeface="Inconsolata"/>
                <a:ea typeface="Inconsolata"/>
                <a:cs typeface="Inconsolata"/>
                <a:sym typeface="Inconsolata"/>
              </a:rPr>
              <a:t>Double</a:t>
            </a:r>
            <a:endParaRPr sz="2400">
              <a:solidFill>
                <a:srgbClr val="00FFFF"/>
              </a:solidFill>
              <a:latin typeface="Inconsolata"/>
              <a:ea typeface="Inconsolata"/>
              <a:cs typeface="Inconsolata"/>
              <a:sym typeface="Inconsolata"/>
            </a:endParaRPr>
          </a:p>
        </p:txBody>
      </p:sp>
      <p:sp>
        <p:nvSpPr>
          <p:cNvPr id="915" name="Google Shape;915;p70"/>
          <p:cNvSpPr/>
          <p:nvPr/>
        </p:nvSpPr>
        <p:spPr>
          <a:xfrm>
            <a:off x="5122025" y="3407825"/>
            <a:ext cx="3776400" cy="14394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9900"/>
                </a:solidFill>
                <a:latin typeface="Inconsolata"/>
                <a:ea typeface="Inconsolata"/>
                <a:cs typeface="Inconsolata"/>
                <a:sym typeface="Inconsolata"/>
              </a:rPr>
              <a:t>ing1</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FFFF"/>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"Peanut Butter"</a:t>
            </a:r>
            <a:endParaRPr sz="2400">
              <a:solidFill>
                <a:srgbClr val="FFFF00"/>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FF9900"/>
                </a:solidFill>
                <a:latin typeface="Inconsolata"/>
                <a:ea typeface="Inconsolata"/>
                <a:cs typeface="Inconsolata"/>
                <a:sym typeface="Inconsolata"/>
              </a:rPr>
              <a:t>ing2</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FFFF"/>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"Jelly"</a:t>
            </a:r>
            <a:endParaRPr sz="2400">
              <a:solidFill>
                <a:srgbClr val="FFFF00"/>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FF9900"/>
                </a:solidFill>
                <a:latin typeface="Inconsolata"/>
                <a:ea typeface="Inconsolata"/>
                <a:cs typeface="Inconsolata"/>
                <a:sym typeface="Inconsolata"/>
              </a:rPr>
              <a:t>budget</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FFFF"/>
                </a:solidFill>
                <a:latin typeface="Inconsolata"/>
                <a:ea typeface="Inconsolata"/>
                <a:cs typeface="Inconsolata"/>
                <a:sym typeface="Inconsolata"/>
              </a:rPr>
              <a:t> </a:t>
            </a:r>
            <a:r>
              <a:rPr lang="en" sz="2400">
                <a:solidFill>
                  <a:srgbClr val="9900FF"/>
                </a:solidFill>
                <a:latin typeface="Inconsolata"/>
                <a:ea typeface="Inconsolata"/>
                <a:cs typeface="Inconsolata"/>
                <a:sym typeface="Inconsolata"/>
              </a:rPr>
              <a:t>5.00</a:t>
            </a:r>
            <a:endParaRPr sz="2400">
              <a:solidFill>
                <a:srgbClr val="9900FF"/>
              </a:solidFill>
              <a:latin typeface="Inconsolata"/>
              <a:ea typeface="Inconsolata"/>
              <a:cs typeface="Inconsolata"/>
              <a:sym typeface="Inconsolata"/>
            </a:endParaRPr>
          </a:p>
        </p:txBody>
      </p:sp>
      <p:sp>
        <p:nvSpPr>
          <p:cNvPr id="916" name="Google Shape;916;p70"/>
          <p:cNvSpPr txBox="1"/>
          <p:nvPr/>
        </p:nvSpPr>
        <p:spPr>
          <a:xfrm>
            <a:off x="1386846" y="3130925"/>
            <a:ext cx="249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a:solidFill>
                  <a:srgbClr val="043461"/>
                </a:solidFill>
                <a:latin typeface="Roboto"/>
                <a:ea typeface="Roboto"/>
                <a:cs typeface="Roboto"/>
                <a:sym typeface="Roboto"/>
              </a:rPr>
              <a:t>Variable Declaration</a:t>
            </a:r>
            <a:endParaRPr b="1">
              <a:solidFill>
                <a:srgbClr val="043461"/>
              </a:solidFill>
              <a:latin typeface="Roboto"/>
              <a:ea typeface="Roboto"/>
              <a:cs typeface="Roboto"/>
              <a:sym typeface="Roboto"/>
            </a:endParaRPr>
          </a:p>
        </p:txBody>
      </p:sp>
      <p:sp>
        <p:nvSpPr>
          <p:cNvPr id="917" name="Google Shape;917;p70"/>
          <p:cNvSpPr txBox="1"/>
          <p:nvPr/>
        </p:nvSpPr>
        <p:spPr>
          <a:xfrm>
            <a:off x="5088896" y="3130925"/>
            <a:ext cx="249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a:solidFill>
                  <a:srgbClr val="043461"/>
                </a:solidFill>
                <a:latin typeface="Roboto"/>
                <a:ea typeface="Roboto"/>
                <a:cs typeface="Roboto"/>
                <a:sym typeface="Roboto"/>
              </a:rPr>
              <a:t>Variable Assignment</a:t>
            </a:r>
            <a:endParaRPr b="1">
              <a:solidFill>
                <a:srgbClr val="04346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